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3076"/>
  </p:normalViewPr>
  <p:slideViewPr>
    <p:cSldViewPr snapToGrid="0" snapToObjects="1">
      <p:cViewPr varScale="1">
        <p:scale>
          <a:sx n="114" d="100"/>
          <a:sy n="114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financial_math/tree/master/candlestick_chart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-RY67sJvL3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Candlestick Chart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5895473"/>
            <a:ext cx="2871387" cy="878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23" y="2385410"/>
            <a:ext cx="6360014" cy="39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How to install mpl_finance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8" y="2512594"/>
            <a:ext cx="10858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51000"/>
            <a:ext cx="9461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5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9664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396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github</a:t>
            </a:r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  <a:hlinkClick r:id="rId4" invalidUrl="https://github.com/SungchulLee/financial_math/blob/master/%E1%84%8F%E1%85%A6%E1%86%AB%E1%84%83%E1%85%B3%E1%86%AF%E1%84%89%E1%85%B3%E1%84%90%E1%85%B5%E1%86%A8 %E1%84%8E%E1%85%A1%E1%84%90%E1%85%B3.pptx"/>
              </a:rPr>
              <a:t>ppt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  Candlestick Chart  </vt:lpstr>
      <vt:lpstr>How to install mpl_finance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27</cp:revision>
  <dcterms:created xsi:type="dcterms:W3CDTF">2019-10-26T12:53:45Z</dcterms:created>
  <dcterms:modified xsi:type="dcterms:W3CDTF">2019-11-24T18:15:40Z</dcterms:modified>
</cp:coreProperties>
</file>