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68" r:id="rId7"/>
    <p:sldId id="278" r:id="rId8"/>
    <p:sldId id="279" r:id="rId9"/>
    <p:sldId id="260" r:id="rId10"/>
    <p:sldId id="270" r:id="rId11"/>
    <p:sldId id="264" r:id="rId12"/>
    <p:sldId id="271" r:id="rId13"/>
    <p:sldId id="272" r:id="rId14"/>
    <p:sldId id="273" r:id="rId15"/>
    <p:sldId id="274" r:id="rId16"/>
    <p:sldId id="277" r:id="rId17"/>
    <p:sldId id="263" r:id="rId18"/>
    <p:sldId id="283" r:id="rId19"/>
    <p:sldId id="286" r:id="rId20"/>
    <p:sldId id="285" r:id="rId21"/>
    <p:sldId id="28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90" d="100"/>
          <a:sy n="9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VYATzSoZVA" TargetMode="External"/><Relationship Id="rId4" Type="http://schemas.openxmlformats.org/officeDocument/2006/relationships/hyperlink" Target="https://youtu.be/I8jQ7KFZMbw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youtu.be/pVYATzSoZ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340609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Close,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Return,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and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6002968"/>
            <a:ext cx="3505200" cy="767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26" y="0"/>
            <a:ext cx="6595174" cy="6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9095508">
            <a:off x="7077913" y="393572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861790">
            <a:off x="7173555" y="2323955"/>
            <a:ext cx="418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ubplots=True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3" y="3441469"/>
            <a:ext cx="11698547" cy="302027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81643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545484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958647" y="229431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3193" y="1556748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516" y="158642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Vol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1643" y="1551940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Annualize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92" y="0"/>
            <a:ext cx="906087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9178609" y="492426"/>
            <a:ext cx="581890" cy="275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78609" y="3251632"/>
            <a:ext cx="25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tyle=‘b’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0883" y="1640911"/>
            <a:ext cx="6860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Bonus! </a:t>
            </a:r>
          </a:p>
          <a:p>
            <a:pPr algn="ctr"/>
            <a:endParaRPr lang="en-US" sz="6000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Moving Average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6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ko-KR" alt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altLang="ko-KR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5" y="447246"/>
            <a:ext cx="10033000" cy="5765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5937475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342963" y="1079046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9850447" y="1359132"/>
            <a:ext cx="581890" cy="299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1406" y="2359206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Moving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2322" y="2370628"/>
            <a:ext cx="248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8808" y="4573426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2637754"/>
            <a:ext cx="11285951" cy="3834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094" y="721245"/>
            <a:ext cx="771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야후파이낸스 데이타 획득하기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94561" y="159604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82" y="143395"/>
            <a:ext cx="8911243" cy="65005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862587" y="91275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20440" y="2254389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87792" y="871323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2406425"/>
            <a:ext cx="11986054" cy="333495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648607" y="1766345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98" y="0"/>
            <a:ext cx="10093960" cy="67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48</Words>
  <Application>Microsoft Macintosh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Calibri Light</vt:lpstr>
      <vt:lpstr>Arial</vt:lpstr>
      <vt:lpstr>Office Theme</vt:lpstr>
      <vt:lpstr>             Close,  Return,  and  Vol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41</cp:revision>
  <dcterms:created xsi:type="dcterms:W3CDTF">2019-10-26T12:53:45Z</dcterms:created>
  <dcterms:modified xsi:type="dcterms:W3CDTF">2019-12-01T08:19:30Z</dcterms:modified>
</cp:coreProperties>
</file>