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87" d="100"/>
          <a:sy n="8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DF13-A761-894B-AC52-7E89F9E6C73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7296-0276-A142-9378-E8C9838C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4" Type="http://schemas.openxmlformats.org/officeDocument/2006/relationships/hyperlink" Target="https://youtu.be/119qMxTpmCI" TargetMode="External"/><Relationship Id="rId5" Type="http://schemas.openxmlformats.org/officeDocument/2006/relationships/hyperlink" Target="https://github.com/SungchulLee/financial_math/tree/master/how_to_get_yahoo_financial_data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inance Data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6" y="3044717"/>
            <a:ext cx="6753726" cy="2439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7" y="6014354"/>
            <a:ext cx="3505200" cy="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11" y="1351127"/>
            <a:ext cx="7320577" cy="53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yfinance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64" y="170822"/>
            <a:ext cx="5415104" cy="66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Finance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+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2644007"/>
            <a:ext cx="4965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3" y="1405719"/>
            <a:ext cx="10222173" cy="53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2" y="246987"/>
            <a:ext cx="5384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 + pandas_datareader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423692"/>
            <a:ext cx="9062114" cy="54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584846"/>
            <a:ext cx="11873552" cy="4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3" y="1412544"/>
            <a:ext cx="8816453" cy="53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Macintosh PowerPoint</Application>
  <PresentationFormat>Widescreen</PresentationFormat>
  <Paragraphs>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 How to get  Yahoo Finance Data </vt:lpstr>
      <vt:lpstr>Reference</vt:lpstr>
      <vt:lpstr>How to get Yahoo Finance Data</vt:lpstr>
      <vt:lpstr>pandas_datareader</vt:lpstr>
      <vt:lpstr>pandas_datareader</vt:lpstr>
      <vt:lpstr>yfinance</vt:lpstr>
      <vt:lpstr>yfinance + pandas_datareader</vt:lpstr>
      <vt:lpstr>yfinance</vt:lpstr>
      <vt:lpstr>yfinance</vt:lpstr>
      <vt:lpstr>yfinance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27</cp:revision>
  <dcterms:created xsi:type="dcterms:W3CDTF">2019-10-26T12:53:45Z</dcterms:created>
  <dcterms:modified xsi:type="dcterms:W3CDTF">2019-12-05T04:46:11Z</dcterms:modified>
</cp:coreProperties>
</file>