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3050"/>
  </p:normalViewPr>
  <p:slideViewPr>
    <p:cSldViewPr snapToGrid="0" snapToObjects="1">
      <p:cViewPr varScale="1">
        <p:scale>
          <a:sx n="132" d="100"/>
          <a:sy n="132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DF13-A761-894B-AC52-7E89F9E6C733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7296-0276-A142-9378-E8C9838C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inance Data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083218"/>
            <a:ext cx="10020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Finance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+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3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1690688"/>
            <a:ext cx="7150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3" y="1405719"/>
            <a:ext cx="10222173" cy="53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 + pandas_datareader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423692"/>
            <a:ext cx="9062114" cy="54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92" y="246987"/>
            <a:ext cx="5384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1584846"/>
            <a:ext cx="11873552" cy="43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3" y="1412544"/>
            <a:ext cx="8816453" cy="53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11" y="1351127"/>
            <a:ext cx="7320577" cy="53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</Words>
  <Application>Microsoft Macintosh PowerPoint</Application>
  <PresentationFormat>Widescreen</PresentationFormat>
  <Paragraphs>16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 How to get  Yahoo Finance Data </vt:lpstr>
      <vt:lpstr>How to get Yahoo Finance Data</vt:lpstr>
      <vt:lpstr>pandas_datareader</vt:lpstr>
      <vt:lpstr>pandas_datareader</vt:lpstr>
      <vt:lpstr>yfinance + pandas_datareader</vt:lpstr>
      <vt:lpstr>yfinance</vt:lpstr>
      <vt:lpstr>yfinance</vt:lpstr>
      <vt:lpstr>yfinance</vt:lpstr>
      <vt:lpstr>yfinance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20</cp:revision>
  <dcterms:created xsi:type="dcterms:W3CDTF">2019-10-26T12:53:45Z</dcterms:created>
  <dcterms:modified xsi:type="dcterms:W3CDTF">2019-11-24T03:03:31Z</dcterms:modified>
</cp:coreProperties>
</file>