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3076"/>
  </p:normalViewPr>
  <p:slideViewPr>
    <p:cSldViewPr snapToGrid="0" snapToObjects="1">
      <p:cViewPr varScale="1">
        <p:scale>
          <a:sx n="133" d="100"/>
          <a:sy n="13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09" y="1122363"/>
            <a:ext cx="12109591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Simulation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with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Vectorization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" y="5013789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35" y="681643"/>
            <a:ext cx="8345978" cy="53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5" y="1144385"/>
            <a:ext cx="11023600" cy="533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25" y="251922"/>
            <a:ext cx="6362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615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299095"/>
            <a:ext cx="11722100" cy="4237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5766724"/>
            <a:ext cx="6731000" cy="7112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299065" y="1948682"/>
            <a:ext cx="1662546" cy="8146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0211" y="2010226"/>
            <a:ext cx="448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 For Loops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36" y="320272"/>
            <a:ext cx="4298950" cy="7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889"/>
            <a:ext cx="12192000" cy="4582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5778500"/>
            <a:ext cx="6769100" cy="787400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4565996" y="1750290"/>
            <a:ext cx="1662546" cy="8146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6982" y="1803671"/>
            <a:ext cx="499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 For Loops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0" y="242801"/>
            <a:ext cx="3289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3" y="1919085"/>
            <a:ext cx="11290300" cy="309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3" y="5130108"/>
            <a:ext cx="6896100" cy="774700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4914336" y="2744585"/>
            <a:ext cx="1662546" cy="8146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62156" y="2797966"/>
            <a:ext cx="496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One For Loop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73" y="782435"/>
            <a:ext cx="3289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4" y="2262678"/>
            <a:ext cx="11315700" cy="273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24" y="5179984"/>
            <a:ext cx="6934200" cy="774700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 rot="19374863">
            <a:off x="7263244" y="1858210"/>
            <a:ext cx="1662546" cy="8146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34218" y="866764"/>
            <a:ext cx="3868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 For Loops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24" y="672089"/>
            <a:ext cx="3479800" cy="7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 Simulation  with  Vectorization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18</cp:revision>
  <dcterms:created xsi:type="dcterms:W3CDTF">2019-10-26T12:53:45Z</dcterms:created>
  <dcterms:modified xsi:type="dcterms:W3CDTF">2019-11-24T05:00:15Z</dcterms:modified>
</cp:coreProperties>
</file>