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3073"/>
  </p:normalViewPr>
  <p:slideViewPr>
    <p:cSldViewPr snapToGrid="0" snapToObjects="1">
      <p:cViewPr varScale="1">
        <p:scale>
          <a:sx n="80" d="100"/>
          <a:sy n="80" d="100"/>
        </p:scale>
        <p:origin x="22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461" y="1122363"/>
            <a:ext cx="11835539" cy="23876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Candlestick 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Chart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4" y="5895473"/>
            <a:ext cx="2871387" cy="878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223" y="2385410"/>
            <a:ext cx="6360014" cy="39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How to install mpl_finance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58" y="2512594"/>
            <a:ext cx="108585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651000"/>
            <a:ext cx="94615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5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100"/>
            <a:ext cx="12192000" cy="574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2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0"/>
            <a:ext cx="9664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0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0"/>
            <a:ext cx="7396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9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4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Black</vt:lpstr>
      <vt:lpstr>Calibri</vt:lpstr>
      <vt:lpstr>Calibri Light</vt:lpstr>
      <vt:lpstr>Arial</vt:lpstr>
      <vt:lpstr>Office Theme</vt:lpstr>
      <vt:lpstr>             Candlestick Chart  </vt:lpstr>
      <vt:lpstr>How to install mpl_finance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25</cp:revision>
  <dcterms:created xsi:type="dcterms:W3CDTF">2019-10-26T12:53:45Z</dcterms:created>
  <dcterms:modified xsi:type="dcterms:W3CDTF">2019-11-24T17:55:05Z</dcterms:modified>
</cp:coreProperties>
</file>