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059"/>
  </p:normalViewPr>
  <p:slideViewPr>
    <p:cSldViewPr snapToGrid="0" snapToObjects="1">
      <p:cViewPr varScale="1">
        <p:scale>
          <a:sx n="87" d="100"/>
          <a:sy n="87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DF13-A761-894B-AC52-7E89F9E6C733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47296-0276-A142-9378-E8C9838C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47296-0276-A142-9378-E8C9838C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47296-0276-A142-9378-E8C9838C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aroussi/yfinance" TargetMode="External"/><Relationship Id="rId4" Type="http://schemas.openxmlformats.org/officeDocument/2006/relationships/hyperlink" Target="https://youtu.be/pVYATzSoZVA" TargetMode="External"/><Relationship Id="rId5" Type="http://schemas.openxmlformats.org/officeDocument/2006/relationships/hyperlink" Target="https://github.com/SungchulLee/financial_math/tree/master/how_to_get_yahoo_financial_data" TargetMode="External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3"/>
            <a:ext cx="1080841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How to get 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Yahoo </a:t>
            </a: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F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inance Data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6" y="3044717"/>
            <a:ext cx="6753726" cy="2439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7" y="6014354"/>
            <a:ext cx="3505200" cy="7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11" y="1351127"/>
            <a:ext cx="7320577" cy="53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yfinance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64" y="170822"/>
            <a:ext cx="5415104" cy="668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How to get </a:t>
            </a:r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Yahoo </a:t>
            </a:r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Finance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yfinance </a:t>
            </a: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+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</a:p>
          <a:p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yfinance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2644007"/>
            <a:ext cx="4965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Arial Black" charset="0"/>
                <a:cs typeface="Arial Black" charset="0"/>
              </a:rPr>
              <a:t>pandas_datareader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3" y="1405719"/>
            <a:ext cx="10222173" cy="53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92" y="246987"/>
            <a:ext cx="53848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 + pandas_datareader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1423692"/>
            <a:ext cx="9062114" cy="54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1" y="1584846"/>
            <a:ext cx="11873552" cy="43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6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Arial Black" charset="0"/>
                <a:cs typeface="Arial Black" charset="0"/>
              </a:rPr>
              <a:t>yfinance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73" y="1412544"/>
            <a:ext cx="8816453" cy="53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</Words>
  <Application>Microsoft Macintosh PowerPoint</Application>
  <PresentationFormat>Widescreen</PresentationFormat>
  <Paragraphs>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Calibri</vt:lpstr>
      <vt:lpstr>Calibri Light</vt:lpstr>
      <vt:lpstr>Arial</vt:lpstr>
      <vt:lpstr>Office Theme</vt:lpstr>
      <vt:lpstr>            How to get  Yahoo Finance Data </vt:lpstr>
      <vt:lpstr>Reference</vt:lpstr>
      <vt:lpstr>How to get Yahoo Finance Data</vt:lpstr>
      <vt:lpstr>pandas_datareader</vt:lpstr>
      <vt:lpstr>pandas_datareader</vt:lpstr>
      <vt:lpstr>yfinance</vt:lpstr>
      <vt:lpstr>yfinance + pandas_datareader</vt:lpstr>
      <vt:lpstr>yfinance</vt:lpstr>
      <vt:lpstr>yfinance</vt:lpstr>
      <vt:lpstr>yfinance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26</cp:revision>
  <dcterms:created xsi:type="dcterms:W3CDTF">2019-10-26T12:53:45Z</dcterms:created>
  <dcterms:modified xsi:type="dcterms:W3CDTF">2019-12-01T09:20:52Z</dcterms:modified>
</cp:coreProperties>
</file>