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059"/>
  </p:normalViewPr>
  <p:slideViewPr>
    <p:cSldViewPr snapToGrid="0" snapToObjects="1">
      <p:cViewPr varScale="1">
        <p:scale>
          <a:sx n="133" d="100"/>
          <a:sy n="133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5092" y="1122363"/>
            <a:ext cx="968853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Implied 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Volatility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" y="5013789"/>
            <a:ext cx="1756666" cy="18442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642" y="163628"/>
            <a:ext cx="6994358" cy="651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8900"/>
            <a:ext cx="12192000" cy="411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59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977900"/>
            <a:ext cx="90551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9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75" y="755374"/>
            <a:ext cx="9223512" cy="534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6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52" y="1378225"/>
            <a:ext cx="11722100" cy="53638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202" y="478183"/>
            <a:ext cx="84074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80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096" y="2746512"/>
            <a:ext cx="7964556" cy="137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11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57" y="1267792"/>
            <a:ext cx="11684000" cy="5422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82" y="0"/>
            <a:ext cx="6508750" cy="126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94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278" y="2277165"/>
            <a:ext cx="8193949" cy="222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76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028" y="0"/>
            <a:ext cx="5929244" cy="14974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1497496"/>
            <a:ext cx="11061700" cy="529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09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0"/>
            <a:ext cx="93331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05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0800"/>
            <a:ext cx="12192000" cy="420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24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0</Words>
  <Application>Microsoft Macintosh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 Black</vt:lpstr>
      <vt:lpstr>Calibri</vt:lpstr>
      <vt:lpstr>Calibri Light</vt:lpstr>
      <vt:lpstr>Arial</vt:lpstr>
      <vt:lpstr>Office Theme</vt:lpstr>
      <vt:lpstr>            Implied  Volatility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19</cp:revision>
  <dcterms:created xsi:type="dcterms:W3CDTF">2019-10-26T12:53:45Z</dcterms:created>
  <dcterms:modified xsi:type="dcterms:W3CDTF">2019-11-23T13:54:44Z</dcterms:modified>
</cp:coreProperties>
</file>