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66" r:id="rId4"/>
    <p:sldId id="267" r:id="rId5"/>
    <p:sldId id="280" r:id="rId6"/>
    <p:sldId id="268" r:id="rId7"/>
    <p:sldId id="274" r:id="rId8"/>
    <p:sldId id="270" r:id="rId9"/>
    <p:sldId id="272" r:id="rId10"/>
    <p:sldId id="273" r:id="rId11"/>
    <p:sldId id="269" r:id="rId12"/>
    <p:sldId id="275" r:id="rId13"/>
    <p:sldId id="271" r:id="rId14"/>
    <p:sldId id="282" r:id="rId15"/>
    <p:sldId id="286" r:id="rId16"/>
    <p:sldId id="285" r:id="rId17"/>
    <p:sldId id="284" r:id="rId18"/>
    <p:sldId id="283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059"/>
  </p:normalViewPr>
  <p:slideViewPr>
    <p:cSldViewPr snapToGrid="0" snapToObjects="1">
      <p:cViewPr varScale="1">
        <p:scale>
          <a:sx n="124" d="100"/>
          <a:sy n="124" d="100"/>
        </p:scale>
        <p:origin x="1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wSRR02hFAQ" TargetMode="External"/><Relationship Id="rId4" Type="http://schemas.openxmlformats.org/officeDocument/2006/relationships/hyperlink" Target="https://github.com/SungchulLee/financial_math/tree/master/reading_text_files_using_pandas" TargetMode="External"/><Relationship Id="rId5" Type="http://schemas.openxmlformats.org/officeDocument/2006/relationships/hyperlink" Target="https://github.com/SungchulLee/financial_math/tree/master/close_return_and_return_vol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461" y="1122363"/>
            <a:ext cx="11835539" cy="23876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altLang="ko-KR" sz="6700" dirty="0" smtClean="0">
                <a:latin typeface="Arial Black" charset="0"/>
                <a:ea typeface="Arial Black" charset="0"/>
                <a:cs typeface="Arial Black" charset="0"/>
              </a:rPr>
              <a:t>Reading Text</a:t>
            </a:r>
            <a:r>
              <a:rPr lang="en-US" altLang="ko-KR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ko-KR" sz="6700" dirty="0" smtClean="0">
                <a:latin typeface="Arial Black" charset="0"/>
                <a:ea typeface="Arial Black" charset="0"/>
                <a:cs typeface="Arial Black" charset="0"/>
              </a:rPr>
              <a:t>Files</a:t>
            </a:r>
            <a:br>
              <a:rPr lang="en-US" altLang="ko-KR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altLang="ko-KR" sz="6700" dirty="0" smtClean="0">
                <a:latin typeface="Arial Black" charset="0"/>
                <a:ea typeface="Arial Black" charset="0"/>
                <a:cs typeface="Arial Black" charset="0"/>
              </a:rPr>
              <a:t>using</a:t>
            </a:r>
            <a:br>
              <a:rPr lang="en-US" altLang="ko-KR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altLang="ko-KR" sz="6700" dirty="0" smtClean="0">
                <a:latin typeface="Arial Black" charset="0"/>
                <a:ea typeface="Arial Black" charset="0"/>
                <a:cs typeface="Arial Black" charset="0"/>
              </a:rPr>
              <a:t>Pandas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1" y="6002968"/>
            <a:ext cx="3505200" cy="7676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94" y="3821884"/>
            <a:ext cx="7859072" cy="186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512" y="0"/>
            <a:ext cx="7465423" cy="6858000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6284454" y="1728331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5252917" y="1728331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20587" y="3194462"/>
            <a:ext cx="2409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Fill NaN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30221" y="3194462"/>
            <a:ext cx="530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Yesterday’s Data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Down Arrow 7"/>
          <p:cNvSpPr/>
          <p:nvPr/>
        </p:nvSpPr>
        <p:spPr>
          <a:xfrm rot="17113672">
            <a:off x="9212878" y="4740093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7284" y="4736822"/>
            <a:ext cx="3092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NaN Filled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40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337" y="-1"/>
            <a:ext cx="729615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6883" y="308759"/>
            <a:ext cx="2076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Return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5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337" y="-1"/>
            <a:ext cx="7296150" cy="685800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9063411">
            <a:off x="7523100" y="282869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982244">
            <a:off x="6137101" y="1163858"/>
            <a:ext cx="530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Yesterday’s Data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6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005" y="166255"/>
            <a:ext cx="52691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Linear Regression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870" y="0"/>
            <a:ext cx="5021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5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32793" y="167212"/>
            <a:ext cx="2294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(255, 1)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870" y="0"/>
            <a:ext cx="5021922" cy="6858000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7487081">
            <a:off x="6838210" y="154168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32793" y="167212"/>
            <a:ext cx="2294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(255, 1)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870" y="0"/>
            <a:ext cx="5021922" cy="6858000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7487081">
            <a:off x="6838210" y="154168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4450360">
            <a:off x="6839633" y="1072744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96092" y="1712824"/>
            <a:ext cx="2294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(255, 1)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44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32793" y="167212"/>
            <a:ext cx="2294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(255, 1)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870" y="0"/>
            <a:ext cx="5021922" cy="6858000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7487081">
            <a:off x="6838210" y="154168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4450360">
            <a:off x="6839633" y="1072744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96092" y="1712824"/>
            <a:ext cx="2294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(255, 1)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Down Arrow 11"/>
          <p:cNvSpPr/>
          <p:nvPr/>
        </p:nvSpPr>
        <p:spPr>
          <a:xfrm rot="10800000">
            <a:off x="9505182" y="1862330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079996" y="3179950"/>
            <a:ext cx="4085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Create Object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49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32793" y="167212"/>
            <a:ext cx="2294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(255, 1)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870" y="0"/>
            <a:ext cx="5021922" cy="6858000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7487081">
            <a:off x="6838210" y="154168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4450360">
            <a:off x="6839633" y="1072744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96092" y="1712824"/>
            <a:ext cx="2294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(255, 1)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Down Arrow 10"/>
          <p:cNvSpPr/>
          <p:nvPr/>
        </p:nvSpPr>
        <p:spPr>
          <a:xfrm rot="10800000">
            <a:off x="7398235" y="1994721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9505182" y="1862330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59281" y="3381964"/>
            <a:ext cx="3062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fit method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79996" y="3179950"/>
            <a:ext cx="4085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Create Object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9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32793" y="167212"/>
            <a:ext cx="2294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(255, 1)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870" y="0"/>
            <a:ext cx="5021922" cy="6858000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7487081">
            <a:off x="6838210" y="154168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4450360">
            <a:off x="6839633" y="1072744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96092" y="1712824"/>
            <a:ext cx="2294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(255, 1)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Down Arrow 10"/>
          <p:cNvSpPr/>
          <p:nvPr/>
        </p:nvSpPr>
        <p:spPr>
          <a:xfrm rot="10800000">
            <a:off x="7398235" y="1994721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9505182" y="1862330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59281" y="3381964"/>
            <a:ext cx="3062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fit method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19519" y="4241779"/>
            <a:ext cx="4463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redict method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79996" y="3179950"/>
            <a:ext cx="4085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Create Object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Down Arrow 14"/>
          <p:cNvSpPr/>
          <p:nvPr/>
        </p:nvSpPr>
        <p:spPr>
          <a:xfrm rot="10800000">
            <a:off x="8352732" y="2181045"/>
            <a:ext cx="581890" cy="2060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86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Chapter 6 of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Python for Finance (O'Reilly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)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5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706" y="269676"/>
            <a:ext cx="5038117" cy="64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4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9" y="142505"/>
            <a:ext cx="10725004" cy="26600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00"/>
            <a:ext cx="94234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3" y="133761"/>
            <a:ext cx="8622476" cy="44285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3" y="1264062"/>
            <a:ext cx="10388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2422" y="1640911"/>
            <a:ext cx="78170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Bonus! </a:t>
            </a:r>
          </a:p>
          <a:p>
            <a:pPr algn="ctr"/>
            <a:endParaRPr lang="en-US" sz="6000" dirty="0" smtClean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Linear Regression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3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289" y="0"/>
            <a:ext cx="7282405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1880" y="166254"/>
            <a:ext cx="1750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Close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5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289" y="0"/>
            <a:ext cx="7282405" cy="685800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10186655" y="4077987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786545" y="3370101"/>
            <a:ext cx="1382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NaN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8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512" y="0"/>
            <a:ext cx="7465423" cy="68580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0800000">
            <a:off x="5252917" y="1728331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20587" y="3194462"/>
            <a:ext cx="2409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Fill NaN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512" y="0"/>
            <a:ext cx="7465423" cy="6858000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6284454" y="1728331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5252917" y="1728331"/>
            <a:ext cx="581890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20587" y="3194462"/>
            <a:ext cx="2409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Fill NaN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30221" y="3194462"/>
            <a:ext cx="530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Yesterday’s Data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5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97</Words>
  <Application>Microsoft Macintosh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 Black</vt:lpstr>
      <vt:lpstr>Calibri</vt:lpstr>
      <vt:lpstr>Calibri Light</vt:lpstr>
      <vt:lpstr>Arial</vt:lpstr>
      <vt:lpstr>Office Theme</vt:lpstr>
      <vt:lpstr>             Reading Text Files using Pandas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46</cp:revision>
  <dcterms:created xsi:type="dcterms:W3CDTF">2019-10-26T12:53:45Z</dcterms:created>
  <dcterms:modified xsi:type="dcterms:W3CDTF">2019-12-01T09:11:29Z</dcterms:modified>
</cp:coreProperties>
</file>