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1" r:id="rId2"/>
    <p:sldId id="328" r:id="rId3"/>
    <p:sldId id="329" r:id="rId4"/>
    <p:sldId id="330" r:id="rId5"/>
    <p:sldId id="375" r:id="rId6"/>
    <p:sldId id="335" r:id="rId7"/>
    <p:sldId id="399" r:id="rId8"/>
    <p:sldId id="332" r:id="rId9"/>
    <p:sldId id="333" r:id="rId10"/>
    <p:sldId id="337" r:id="rId11"/>
    <p:sldId id="384" r:id="rId12"/>
    <p:sldId id="385" r:id="rId13"/>
    <p:sldId id="338" r:id="rId14"/>
    <p:sldId id="339" r:id="rId15"/>
    <p:sldId id="400" r:id="rId16"/>
    <p:sldId id="413" r:id="rId17"/>
    <p:sldId id="415" r:id="rId18"/>
    <p:sldId id="417" r:id="rId19"/>
    <p:sldId id="416" r:id="rId20"/>
    <p:sldId id="444" r:id="rId21"/>
    <p:sldId id="445" r:id="rId22"/>
    <p:sldId id="442" r:id="rId23"/>
    <p:sldId id="443" r:id="rId24"/>
    <p:sldId id="423" r:id="rId25"/>
    <p:sldId id="432" r:id="rId26"/>
    <p:sldId id="431" r:id="rId27"/>
    <p:sldId id="430" r:id="rId28"/>
    <p:sldId id="434" r:id="rId29"/>
    <p:sldId id="436" r:id="rId30"/>
    <p:sldId id="435" r:id="rId31"/>
    <p:sldId id="437" r:id="rId32"/>
    <p:sldId id="439" r:id="rId33"/>
    <p:sldId id="438" r:id="rId34"/>
    <p:sldId id="421" r:id="rId35"/>
    <p:sldId id="424" r:id="rId36"/>
    <p:sldId id="446" r:id="rId37"/>
    <p:sldId id="422" r:id="rId38"/>
    <p:sldId id="340" r:id="rId39"/>
    <p:sldId id="342" r:id="rId40"/>
    <p:sldId id="343" r:id="rId41"/>
    <p:sldId id="433" r:id="rId42"/>
    <p:sldId id="447" r:id="rId43"/>
    <p:sldId id="348" r:id="rId44"/>
    <p:sldId id="3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8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ilpisch/py4fi/blob/master/jupyter36/source/tr_eikon_eod_data.csv" TargetMode="External"/><Relationship Id="rId4" Type="http://schemas.openxmlformats.org/officeDocument/2006/relationships/hyperlink" Target="https://youtu.be/5H6KkjL5vT0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4264" y="981308"/>
            <a:ext cx="9366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Portfolio Optimization</a:t>
            </a:r>
          </a:p>
          <a:p>
            <a:pPr algn="ctr"/>
            <a:r>
              <a:rPr lang="en-US" altLang="ko-KR" sz="6000" dirty="0" smtClean="0">
                <a:latin typeface="Arial Black" charset="0"/>
                <a:ea typeface="Arial Black" charset="0"/>
                <a:cs typeface="Arial Black" charset="0"/>
              </a:rPr>
              <a:t>-</a:t>
            </a: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Random Portfolio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5" y="5874294"/>
            <a:ext cx="3626069" cy="794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85" y="4267376"/>
            <a:ext cx="4248615" cy="24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0" y="1706137"/>
            <a:ext cx="9525441" cy="3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4424" y="2174489"/>
            <a:ext cx="7126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Computation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Portfolio’s 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60" y="677671"/>
            <a:ext cx="8982675" cy="56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317" y="2408664"/>
            <a:ext cx="58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Random Portfolios </a:t>
            </a:r>
          </a:p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(No Short Positions)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0721" y="2110362"/>
            <a:ext cx="253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 Short Positions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7593204" y="1695101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0721" y="2110362"/>
            <a:ext cx="253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No Short Positions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5400000">
            <a:off x="7593204" y="1956299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5400000">
            <a:off x="7593204" y="1695101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30721" y="237156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Portfolio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" y="719001"/>
            <a:ext cx="6096000" cy="5842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670395" y="1303201"/>
            <a:ext cx="367990" cy="1327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" y="719001"/>
            <a:ext cx="6096000" cy="5842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670395" y="1303201"/>
            <a:ext cx="367990" cy="1327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63395">
            <a:off x="4734671" y="1298050"/>
            <a:ext cx="367990" cy="1495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" y="719001"/>
            <a:ext cx="6096000" cy="5842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670395" y="1303201"/>
            <a:ext cx="367990" cy="1327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463395">
            <a:off x="4734671" y="1298050"/>
            <a:ext cx="367990" cy="1495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556974">
            <a:off x="2796269" y="686368"/>
            <a:ext cx="367990" cy="2777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11 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5796068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9194" y="4514371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635919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796068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9045" y="4514371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9194" y="4514371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(5,)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5796068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2198" y="4523877"/>
            <a:ext cx="2112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635919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796068" y="3035641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5942" y="4586968"/>
            <a:ext cx="222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2198" y="4523877"/>
            <a:ext cx="2112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Numpy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2" y="1003610"/>
            <a:ext cx="7301909" cy="8549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354014">
            <a:off x="6146313" y="1618691"/>
            <a:ext cx="367990" cy="1682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2" y="1003610"/>
            <a:ext cx="7301909" cy="8549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354014">
            <a:off x="6146313" y="1618691"/>
            <a:ext cx="367990" cy="1682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507814">
            <a:off x="5173064" y="1157061"/>
            <a:ext cx="367990" cy="251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2" y="1003610"/>
            <a:ext cx="7301909" cy="8549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354014">
            <a:off x="6146313" y="1618691"/>
            <a:ext cx="367990" cy="1682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507814">
            <a:off x="5173064" y="1157061"/>
            <a:ext cx="367990" cy="251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675598">
            <a:off x="4354232" y="1036530"/>
            <a:ext cx="367990" cy="2733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2" y="1003610"/>
            <a:ext cx="7301909" cy="85492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2354014">
            <a:off x="6146313" y="1618691"/>
            <a:ext cx="367990" cy="1682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507814">
            <a:off x="5173064" y="1157061"/>
            <a:ext cx="367990" cy="251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3788364">
            <a:off x="3119508" y="897888"/>
            <a:ext cx="367990" cy="2983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675598">
            <a:off x="4354232" y="1036530"/>
            <a:ext cx="367990" cy="2733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5462418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4824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120554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462418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2960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4824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556" y="2609386"/>
            <a:ext cx="3877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Data Loading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120554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2778692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462418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1098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(1,5)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2960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(5,5)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4824" y="4939991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(5,1)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0800000">
            <a:off x="5462418" y="3379584"/>
            <a:ext cx="484632" cy="67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95746" y="4177991"/>
            <a:ext cx="380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120554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462418" y="3379584"/>
            <a:ext cx="484632" cy="67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2960" y="4939991"/>
            <a:ext cx="54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 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5746" y="4177991"/>
            <a:ext cx="380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4120554" y="3379584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2778692" y="3379583"/>
            <a:ext cx="484632" cy="2268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5462418" y="3379584"/>
            <a:ext cx="484632" cy="67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2960" y="4939991"/>
            <a:ext cx="54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 DataFrame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5746" y="4177991"/>
            <a:ext cx="380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1048" y="5829142"/>
            <a:ext cx="380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Numpy Array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730262" y="363234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7897" y="5452947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0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730262" y="363234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5796069" y="363234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7897" y="5452947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279" y="5452947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Return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0800000">
            <a:off x="3730262" y="363234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5796069" y="3632345"/>
            <a:ext cx="484632" cy="1441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7897" y="5452947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279" y="5452947"/>
            <a:ext cx="2076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Return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380499" y="3632344"/>
            <a:ext cx="484632" cy="2422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212" y="6160833"/>
            <a:ext cx="35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Scatter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6"/>
            <a:ext cx="12076770" cy="663485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6532895" y="-1894647"/>
            <a:ext cx="367990" cy="6036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5400000">
            <a:off x="6703880" y="-1442098"/>
            <a:ext cx="367990" cy="569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7612705" y="1854188"/>
            <a:ext cx="367990" cy="3876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5400000">
            <a:off x="8041959" y="2592286"/>
            <a:ext cx="367990" cy="3018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8396939" y="3255858"/>
            <a:ext cx="367990" cy="2308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8846706" y="4014468"/>
            <a:ext cx="367990" cy="1408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64774" y="5894391"/>
            <a:ext cx="6832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Record Risk </a:t>
            </a:r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and Return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4" y="326003"/>
            <a:ext cx="10212657" cy="63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344" y="2408664"/>
            <a:ext cx="5515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Random Portfolios </a:t>
            </a:r>
          </a:p>
          <a:p>
            <a:pPr algn="ctr"/>
            <a:r>
              <a:rPr lang="en-US" sz="4000" b="1" dirty="0" smtClean="0">
                <a:latin typeface="Arial Black" charset="0"/>
                <a:ea typeface="Arial Black" charset="0"/>
                <a:cs typeface="Arial Black" charset="0"/>
              </a:rPr>
              <a:t>(Short Positions)</a:t>
            </a:r>
            <a:endParaRPr lang="en-US" sz="4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0"/>
            <a:ext cx="778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9"/>
            <a:ext cx="12045372" cy="6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9"/>
            <a:ext cx="12045372" cy="66636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7425936" y="1617043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08058" y="2032304"/>
            <a:ext cx="319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Short Positions Allowed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09"/>
            <a:ext cx="12045372" cy="666368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7425936" y="1617043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08058" y="2032304"/>
            <a:ext cx="319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Short Positions Allowed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Down Arrow 4"/>
          <p:cNvSpPr/>
          <p:nvPr/>
        </p:nvSpPr>
        <p:spPr>
          <a:xfrm rot="5400000">
            <a:off x="7425935" y="1880956"/>
            <a:ext cx="367990" cy="11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8058" y="231758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Portfolio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54" y="489741"/>
            <a:ext cx="10212657" cy="59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834" y="2174489"/>
            <a:ext cx="41152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Computation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of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9" y="84872"/>
            <a:ext cx="8255369" cy="28032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37" y="356219"/>
            <a:ext cx="2847505" cy="2602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1" y="2999678"/>
            <a:ext cx="11619121" cy="3624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9" y="237272"/>
            <a:ext cx="8255369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7014" y="2397513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Risk-Return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8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922" y="2230245"/>
            <a:ext cx="65507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Copy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Original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Tickers, Mu and Sigma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128</Words>
  <Application>Microsoft Macintosh PowerPoint</Application>
  <PresentationFormat>Widescreen</PresentationFormat>
  <Paragraphs>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 Black</vt:lpstr>
      <vt:lpstr>Calibri</vt:lpstr>
      <vt:lpstr>Calibri Light</vt:lpstr>
      <vt:lpstr>Arial</vt:lpstr>
      <vt:lpstr>Office Theme</vt:lpstr>
      <vt:lpstr>PowerPoint Presentation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110</cp:revision>
  <dcterms:created xsi:type="dcterms:W3CDTF">2019-10-26T12:53:45Z</dcterms:created>
  <dcterms:modified xsi:type="dcterms:W3CDTF">2019-12-10T00:47:27Z</dcterms:modified>
</cp:coreProperties>
</file>