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69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os/tree/master/mkdir_vs_makedirs" TargetMode="External"/><Relationship Id="rId2" Type="http://schemas.openxmlformats.org/officeDocument/2006/relationships/hyperlink" Target="https://youtu.be/AVFTZ2rpoc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How to make folders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os.mkdir vs os.makedirs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" action="ppaction://noaction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059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921308-1810-F740-96E4-C068B919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43914"/>
            <a:ext cx="7429500" cy="120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D5051-ACF9-B147-98CA-166C0CF9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68" y="2041263"/>
            <a:ext cx="8962464" cy="27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921308-1810-F740-96E4-C068B919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43914"/>
            <a:ext cx="7429500" cy="12065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7AAAE1-0CE3-E744-9785-ED2B1910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2" y="2076227"/>
            <a:ext cx="11447535" cy="34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2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921308-1810-F740-96E4-C068B919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43914"/>
            <a:ext cx="7429500" cy="12065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46DF6-2897-E240-A508-D5479817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4" y="2384854"/>
            <a:ext cx="10940912" cy="2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921308-1810-F740-96E4-C068B919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43914"/>
            <a:ext cx="7429500" cy="12065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30031B-7247-D040-BEB4-5F93ACED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92437"/>
            <a:ext cx="97155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74621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34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            How to make folders - os.mkdir vs os.makedirs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19</cp:revision>
  <dcterms:created xsi:type="dcterms:W3CDTF">2019-10-26T12:53:45Z</dcterms:created>
  <dcterms:modified xsi:type="dcterms:W3CDTF">2019-12-24T08:23:43Z</dcterms:modified>
</cp:coreProperties>
</file>