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7" r:id="rId4"/>
    <p:sldId id="273" r:id="rId5"/>
    <p:sldId id="274" r:id="rId6"/>
    <p:sldId id="275" r:id="rId7"/>
    <p:sldId id="276" r:id="rId8"/>
    <p:sldId id="27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os/tree/master/rmdir_removedirs_shutil_rmtree" TargetMode="External"/><Relationship Id="rId2" Type="http://schemas.openxmlformats.org/officeDocument/2006/relationships/hyperlink" Target="https://youtu.be/6kUOb7CEuQ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ngchulLee/financial_math/tree/master/close_return_and_return_vo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84" y="1122363"/>
            <a:ext cx="11947672" cy="410939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How to remove folders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os.rmdir, os.removedirs,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and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shuti.rmtree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" action="ppaction://noaction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35042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860202-DE43-4248-B2D0-DD617DB9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82" y="169458"/>
            <a:ext cx="7658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4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46" y="2503024"/>
            <a:ext cx="6520554" cy="308754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03D77-F4D9-BA4E-B3A6-5346435E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82" y="169458"/>
            <a:ext cx="7658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42" y="2212854"/>
            <a:ext cx="7733796" cy="358606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43F08-60EA-F74D-98C9-BE69CC8D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82" y="169458"/>
            <a:ext cx="7658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94" y="153203"/>
            <a:ext cx="66929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72" y="2037144"/>
            <a:ext cx="9791700" cy="468630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ED1C4-30AF-1648-8E72-5CA62EC9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82" y="169458"/>
            <a:ext cx="7658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42688" y="2334918"/>
            <a:ext cx="9106624" cy="218816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E0AB0-22F6-6E45-A98B-E6DFC96A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82" y="169458"/>
            <a:ext cx="7658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74621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41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            How to remove folders - os.rmdir, os.removedirs, and shuti.rmtree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22</cp:revision>
  <dcterms:created xsi:type="dcterms:W3CDTF">2019-10-26T12:53:45Z</dcterms:created>
  <dcterms:modified xsi:type="dcterms:W3CDTF">2019-12-24T08:27:20Z</dcterms:modified>
</cp:coreProperties>
</file>