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98" r:id="rId5"/>
    <p:sldId id="297" r:id="rId6"/>
    <p:sldId id="299" r:id="rId7"/>
    <p:sldId id="302" r:id="rId8"/>
    <p:sldId id="301" r:id="rId9"/>
    <p:sldId id="300" r:id="rId10"/>
    <p:sldId id="288" r:id="rId11"/>
    <p:sldId id="303" r:id="rId12"/>
    <p:sldId id="304" r:id="rId13"/>
    <p:sldId id="324" r:id="rId14"/>
    <p:sldId id="326" r:id="rId15"/>
    <p:sldId id="327" r:id="rId16"/>
    <p:sldId id="310" r:id="rId17"/>
    <p:sldId id="309" r:id="rId18"/>
    <p:sldId id="308" r:id="rId19"/>
    <p:sldId id="307" r:id="rId20"/>
    <p:sldId id="306" r:id="rId21"/>
    <p:sldId id="312" r:id="rId22"/>
    <p:sldId id="317" r:id="rId23"/>
    <p:sldId id="316" r:id="rId24"/>
    <p:sldId id="315" r:id="rId25"/>
    <p:sldId id="314" r:id="rId26"/>
    <p:sldId id="313" r:id="rId27"/>
    <p:sldId id="318" r:id="rId28"/>
    <p:sldId id="323" r:id="rId29"/>
    <p:sldId id="322" r:id="rId30"/>
    <p:sldId id="321" r:id="rId31"/>
    <p:sldId id="320" r:id="rId32"/>
    <p:sldId id="319" r:id="rId33"/>
    <p:sldId id="259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>
        <p:scale>
          <a:sx n="114" d="100"/>
          <a:sy n="114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reinforcement_learning/tree/master/markov_chain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MUmnmL_N6S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s://services.math.duke.edu/~rtd/PTE/PTE5_011119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9383" y="1122363"/>
            <a:ext cx="9702695" cy="250178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Markov Chain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45" y="2634192"/>
            <a:ext cx="5843119" cy="4091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0112" y="2458951"/>
            <a:ext cx="5129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Initial State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0" y="3214959"/>
            <a:ext cx="7155397" cy="26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4955" y="2458951"/>
            <a:ext cx="46599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Simulation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2118731" y="892097"/>
            <a:ext cx="523271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37863" y="901908"/>
            <a:ext cx="4570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 maximum simulation steps 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2118731" y="892097"/>
            <a:ext cx="523271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37863" y="901908"/>
            <a:ext cx="4570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 maximum simulation steps 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9120724" y="3718933"/>
            <a:ext cx="527452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7460166" y="1159726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9837" y="1159726"/>
            <a:ext cx="341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Message Format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etup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7460166" y="1159726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9837" y="1159726"/>
            <a:ext cx="341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Message Format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etup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2131190" y="3588283"/>
            <a:ext cx="1766708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5064" y="4686501"/>
            <a:ext cx="2091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7460166" y="1159726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9837" y="1159726"/>
            <a:ext cx="341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Message Format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etup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3220445" y="3615853"/>
            <a:ext cx="173387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2131190" y="3588283"/>
            <a:ext cx="1766708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5064" y="4686501"/>
            <a:ext cx="2091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2252" y="4686501"/>
            <a:ext cx="1685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7460166" y="1159726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9837" y="1159726"/>
            <a:ext cx="341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Message Format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etup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3220445" y="3615853"/>
            <a:ext cx="173387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4837305" y="3189388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2131190" y="3588283"/>
            <a:ext cx="1766708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5064" y="4686501"/>
            <a:ext cx="2091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2252" y="4686501"/>
            <a:ext cx="1685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5380" y="4022699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Transition Probability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7460166" y="1159726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9837" y="1159726"/>
            <a:ext cx="341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Message Format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etup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3220445" y="3615853"/>
            <a:ext cx="173387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4837305" y="3189388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2131190" y="3588283"/>
            <a:ext cx="1766708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5064" y="4686501"/>
            <a:ext cx="2091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2252" y="4686501"/>
            <a:ext cx="1685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5380" y="4022699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Transition Probability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8200204">
            <a:off x="5800081" y="4442747"/>
            <a:ext cx="32845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49837" y="2967370"/>
            <a:ext cx="268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Printed Messages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6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469266" y="1405053"/>
            <a:ext cx="26666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4216" y="1394568"/>
            <a:ext cx="597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Create empty list to record visited 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6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469266" y="1405053"/>
            <a:ext cx="26666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469267" y="1630401"/>
            <a:ext cx="266669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4216" y="1394568"/>
            <a:ext cx="597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Create empty list to record visited 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4216" y="1643380"/>
            <a:ext cx="318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Append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6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469266" y="1405053"/>
            <a:ext cx="26666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469267" y="1630401"/>
            <a:ext cx="266669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4216" y="1394568"/>
            <a:ext cx="597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Create empty list to record visited 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4216" y="1643380"/>
            <a:ext cx="318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Append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7000790" y="2085423"/>
            <a:ext cx="96118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61971" y="2092247"/>
            <a:ext cx="2834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Jump to 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6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469266" y="1405053"/>
            <a:ext cx="26666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469267" y="1630401"/>
            <a:ext cx="266669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4216" y="1394568"/>
            <a:ext cx="597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Create empty list to record visited 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4216" y="1643380"/>
            <a:ext cx="318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Append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7000790" y="2085423"/>
            <a:ext cx="96118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61971" y="2092247"/>
            <a:ext cx="2834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Jump to 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4055962" y="2354091"/>
            <a:ext cx="2098253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54215" y="2402848"/>
            <a:ext cx="4472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Compute transition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robability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6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469266" y="1405053"/>
            <a:ext cx="26666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469267" y="1630401"/>
            <a:ext cx="266669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4216" y="1394568"/>
            <a:ext cx="597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Create empty list to record visited 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4216" y="1643380"/>
            <a:ext cx="318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Append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7000790" y="2085423"/>
            <a:ext cx="96118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61971" y="2092247"/>
            <a:ext cx="2834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Jump to 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4055962" y="2354091"/>
            <a:ext cx="2098253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54215" y="2402848"/>
            <a:ext cx="4472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Compute transition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robability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963745" y="2806541"/>
            <a:ext cx="319047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3709" y="2771087"/>
            <a:ext cx="31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Update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6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469266" y="1405053"/>
            <a:ext cx="26666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469267" y="1630401"/>
            <a:ext cx="266669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4216" y="1394568"/>
            <a:ext cx="597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Create empty list to record visited 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4216" y="1643380"/>
            <a:ext cx="318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Append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7000790" y="2085423"/>
            <a:ext cx="96118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61971" y="2092247"/>
            <a:ext cx="2834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Jump to 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4055962" y="2354091"/>
            <a:ext cx="2098253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54215" y="2402848"/>
            <a:ext cx="4472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Compute transition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robability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963745" y="2806541"/>
            <a:ext cx="319047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002695" y="3065836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73709" y="3044869"/>
            <a:ext cx="318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Append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3709" y="2771087"/>
            <a:ext cx="31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Update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39560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188656" y="3300012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8008" y="330001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reate fig and ax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188656" y="3300012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725592" y="3557649"/>
            <a:ext cx="1614584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8008" y="330001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reate fig and ax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2487" y="35452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plot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188656" y="3300012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725592" y="3557649"/>
            <a:ext cx="1614584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188656" y="3798967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8008" y="330001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reate fig and ax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2487" y="35452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plot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8008" y="37905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ylim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6639" y="1292799"/>
            <a:ext cx="2436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State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83" y="2835506"/>
            <a:ext cx="4259340" cy="13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188656" y="3300012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725592" y="3557649"/>
            <a:ext cx="1614584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188656" y="4045839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188656" y="3798967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8008" y="330001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reate fig and ax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2487" y="35452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plot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8008" y="37905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ylim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8008" y="4028243"/>
            <a:ext cx="142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yticks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188656" y="3300012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725592" y="3557649"/>
            <a:ext cx="1614584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188656" y="4045839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1571904" y="4297921"/>
            <a:ext cx="3768272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188656" y="3798967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8008" y="330001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reate fig and ax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2487" y="35452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plot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8008" y="37905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ylim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8008" y="4028243"/>
            <a:ext cx="142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yticks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8008" y="4291876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show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188656" y="3300012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725592" y="3557649"/>
            <a:ext cx="1614584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188656" y="4045839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1571904" y="4297921"/>
            <a:ext cx="3768272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188656" y="3798967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8008" y="330001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reate fig and ax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2487" y="35452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plot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8008" y="37905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ylim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8008" y="4028243"/>
            <a:ext cx="142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yticks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8008" y="4291876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show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6214670">
            <a:off x="8921916" y="3479773"/>
            <a:ext cx="1756666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54428" y="2297151"/>
            <a:ext cx="258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onstructed figure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3" y="2468136"/>
            <a:ext cx="9067800" cy="193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3" y="4398536"/>
            <a:ext cx="8674100" cy="146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583" y="1831081"/>
            <a:ext cx="5440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Simulate the following Markov Chain from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843239" y="1831081"/>
            <a:ext cx="1099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4"/>
              </a:rPr>
              <a:t>Durrett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43027" y="183108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ith r=5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01474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0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749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9174" y="119410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3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90" y="2934009"/>
            <a:ext cx="7858408" cy="30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2534" y="1292799"/>
            <a:ext cx="92448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Transition Probability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20" y="3300761"/>
            <a:ext cx="886046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48129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15376" y="199421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9" name="Curved Right Arrow 28"/>
          <p:cNvSpPr/>
          <p:nvPr/>
        </p:nvSpPr>
        <p:spPr>
          <a:xfrm rot="16200000">
            <a:off x="1132771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4994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0.7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474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0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749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9174" y="119410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3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64" y="4367943"/>
            <a:ext cx="4292600" cy="19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472135" y="1076081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89836" y="107606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48129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15376" y="199421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256" y="45008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060" y="42017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9" name="Curved Right Arrow 28"/>
          <p:cNvSpPr/>
          <p:nvPr/>
        </p:nvSpPr>
        <p:spPr>
          <a:xfrm rot="16200000">
            <a:off x="1132771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 rot="16200000">
            <a:off x="4078554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1450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0.4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4994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0.7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474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0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749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9174" y="119410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3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64" y="4275695"/>
            <a:ext cx="4292600" cy="208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472135" y="1076081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449835" y="157603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89836" y="107606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48129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5489835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15376" y="199421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256" y="45008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060" y="42017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0600" y="198863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30598" y="198863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8" name="Curved Right Arrow 27"/>
          <p:cNvSpPr/>
          <p:nvPr/>
        </p:nvSpPr>
        <p:spPr>
          <a:xfrm rot="16200000">
            <a:off x="7171300" y="2026728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16200000">
            <a:off x="1132771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 rot="16200000">
            <a:off x="4078554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1450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0.4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2693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0.4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4994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0.7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474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0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749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9174" y="119410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3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64" y="4157859"/>
            <a:ext cx="4292600" cy="23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472135" y="1076081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449835" y="157603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89836" y="107606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48129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5489835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8449835" y="107606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Right Arrow 18"/>
          <p:cNvSpPr/>
          <p:nvPr/>
        </p:nvSpPr>
        <p:spPr>
          <a:xfrm rot="16200000">
            <a:off x="10037021" y="2026730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5376" y="199421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256" y="45008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060" y="42017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0600" y="198863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7861" y="412812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30598" y="198863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8" name="Curved Right Arrow 27"/>
          <p:cNvSpPr/>
          <p:nvPr/>
        </p:nvSpPr>
        <p:spPr>
          <a:xfrm rot="16200000">
            <a:off x="7171300" y="2026728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16200000">
            <a:off x="1132771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 rot="16200000">
            <a:off x="4078554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1450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0.4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2693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0.4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4994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0.7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84402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0.7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474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0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749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9174" y="119410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3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64" y="3953108"/>
            <a:ext cx="4292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253</Words>
  <Application>Microsoft Macintosh PowerPoint</Application>
  <PresentationFormat>Widescreen</PresentationFormat>
  <Paragraphs>122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 Black</vt:lpstr>
      <vt:lpstr>Calibri</vt:lpstr>
      <vt:lpstr>Calibri Light</vt:lpstr>
      <vt:lpstr>Arial</vt:lpstr>
      <vt:lpstr>Office Theme</vt:lpstr>
      <vt:lpstr>Markov Chain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78</cp:revision>
  <dcterms:created xsi:type="dcterms:W3CDTF">2019-10-26T12:53:45Z</dcterms:created>
  <dcterms:modified xsi:type="dcterms:W3CDTF">2019-12-06T08:58:43Z</dcterms:modified>
</cp:coreProperties>
</file>