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28" r:id="rId5"/>
    <p:sldId id="332" r:id="rId6"/>
    <p:sldId id="331" r:id="rId7"/>
    <p:sldId id="330" r:id="rId8"/>
    <p:sldId id="329" r:id="rId9"/>
    <p:sldId id="333" r:id="rId10"/>
    <p:sldId id="347" r:id="rId11"/>
    <p:sldId id="346" r:id="rId12"/>
    <p:sldId id="345" r:id="rId13"/>
    <p:sldId id="334" r:id="rId14"/>
    <p:sldId id="335" r:id="rId15"/>
    <p:sldId id="336" r:id="rId16"/>
    <p:sldId id="298" r:id="rId17"/>
    <p:sldId id="297" r:id="rId18"/>
    <p:sldId id="300" r:id="rId19"/>
    <p:sldId id="288" r:id="rId20"/>
    <p:sldId id="303" r:id="rId21"/>
    <p:sldId id="304" r:id="rId22"/>
    <p:sldId id="337" r:id="rId23"/>
    <p:sldId id="351" r:id="rId24"/>
    <p:sldId id="353" r:id="rId25"/>
    <p:sldId id="352" r:id="rId26"/>
    <p:sldId id="340" r:id="rId27"/>
    <p:sldId id="350" r:id="rId28"/>
    <p:sldId id="349" r:id="rId29"/>
    <p:sldId id="348" r:id="rId30"/>
    <p:sldId id="354" r:id="rId31"/>
    <p:sldId id="355" r:id="rId32"/>
    <p:sldId id="357" r:id="rId33"/>
    <p:sldId id="356" r:id="rId34"/>
    <p:sldId id="358" r:id="rId35"/>
    <p:sldId id="341" r:id="rId36"/>
    <p:sldId id="360" r:id="rId37"/>
    <p:sldId id="359" r:id="rId38"/>
    <p:sldId id="342" r:id="rId39"/>
    <p:sldId id="343" r:id="rId40"/>
    <p:sldId id="339" r:id="rId41"/>
    <p:sldId id="344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8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reinforcement_learning/tree/master/markov_chain_stationary_ditribution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CNTerJR5w4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s://services.math.duke.edu/~rtd/PTE/PTE5_01111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2" y="810129"/>
            <a:ext cx="9702695" cy="25017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Markov Chain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- </a:t>
            </a:r>
            <a:r>
              <a:rPr lang="en-US" altLang="ko-KR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altLang="ko-KR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52" y="3624146"/>
            <a:ext cx="5878607" cy="29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5" y="245327"/>
            <a:ext cx="3001653" cy="1161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91" y="1529921"/>
            <a:ext cx="9499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5" y="245327"/>
            <a:ext cx="3001653" cy="1161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91" y="1529921"/>
            <a:ext cx="9499600" cy="16637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2661421" y="3284801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1920" y="4400693"/>
            <a:ext cx="2033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5778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5" y="245327"/>
            <a:ext cx="3001653" cy="1161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91" y="1529921"/>
            <a:ext cx="9499600" cy="16637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2661421" y="3284801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9538006" y="3284802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54628" y="4400692"/>
            <a:ext cx="30016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Tomorrow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1920" y="4400693"/>
            <a:ext cx="2033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1634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2299" y="1493520"/>
            <a:ext cx="97444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How to Find</a:t>
            </a: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u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sing</a:t>
            </a: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Simulation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" y="1616928"/>
            <a:ext cx="11922751" cy="40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6639" y="1292799"/>
            <a:ext cx="2436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83" y="2835506"/>
            <a:ext cx="4259340" cy="13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90" y="2934009"/>
            <a:ext cx="7858408" cy="30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2534" y="1292799"/>
            <a:ext cx="9244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0" y="3300761"/>
            <a:ext cx="886046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472135" y="1076081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49835" y="157603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89836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48129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89835" y="1535147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449835" y="1076068"/>
            <a:ext cx="925551" cy="41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rot="16200000">
            <a:off x="10037021" y="2026730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5376" y="19942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256" y="45008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060" y="42017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0600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7861" y="412812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0598" y="198863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0.3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Curved Right Arrow 27"/>
          <p:cNvSpPr/>
          <p:nvPr/>
        </p:nvSpPr>
        <p:spPr>
          <a:xfrm rot="16200000">
            <a:off x="7171300" y="2026728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6200000">
            <a:off x="1132771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6200000">
            <a:off x="4078554" y="2026729"/>
            <a:ext cx="730414" cy="873513"/>
          </a:xfrm>
          <a:prstGeom prst="curvedRightArrow">
            <a:avLst>
              <a:gd name="adj1" fmla="val 25000"/>
              <a:gd name="adj2" fmla="val 479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1450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2693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0.4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4994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4402" y="297922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0.7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74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0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749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9174" y="119410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3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4" y="3953108"/>
            <a:ext cx="4292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0112" y="2458951"/>
            <a:ext cx="512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Initial State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27772" y="1081667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7005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86238" y="1081665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965471" y="1081664"/>
            <a:ext cx="873512" cy="86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61083" y="11755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2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0" y="3214959"/>
            <a:ext cx="7155397" cy="26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512" y="1656063"/>
            <a:ext cx="97444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using</a:t>
            </a: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Simulation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42" y="2074127"/>
            <a:ext cx="6101609" cy="17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960734" y="1690649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64" y="991261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960734" y="1690649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64" y="991261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5384" y="4570004"/>
            <a:ext cx="247459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503" y="6041476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960734" y="1690649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64" y="991261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5384" y="4570004"/>
            <a:ext cx="247459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503" y="6041476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2158474" y="4185057"/>
            <a:ext cx="1704705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39194" y="5333589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960734" y="1690649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64" y="991261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5384" y="4570004"/>
            <a:ext cx="247459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503" y="6041476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2158474" y="4185057"/>
            <a:ext cx="1704705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3667103" y="3800112"/>
            <a:ext cx="934814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10457" y="4563700"/>
            <a:ext cx="388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9194" y="5333589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7692" y="2619793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285292" y="1281237"/>
            <a:ext cx="1414330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4290181" y="1734343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960734" y="1690649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503" y="10036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9664" y="991261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0457" y="991261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5384" y="4570004"/>
            <a:ext cx="247459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503" y="6041476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trajectory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2158474" y="4185057"/>
            <a:ext cx="1704705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3667103" y="3800112"/>
            <a:ext cx="934814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10457" y="4563700"/>
            <a:ext cx="388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9194" y="5333589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6200000">
            <a:off x="4988217" y="3602076"/>
            <a:ext cx="538743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3413" y="410562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1.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6200000">
            <a:off x="8058987" y="4035987"/>
            <a:ext cx="648279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93163" y="4594302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6200000">
            <a:off x="8058987" y="4035987"/>
            <a:ext cx="648279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93163" y="4594302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7080907" y="4389931"/>
            <a:ext cx="135616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2" y="5394794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6200000">
            <a:off x="8058987" y="4035987"/>
            <a:ext cx="648279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93163" y="4594302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7080907" y="4389931"/>
            <a:ext cx="135616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2" y="5394794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8240" y="4752122"/>
            <a:ext cx="2232764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53833" y="6102680"/>
            <a:ext cx="3181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2352443"/>
            <a:ext cx="9679258" cy="214925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6200000">
            <a:off x="8058987" y="4035987"/>
            <a:ext cx="648279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93163" y="4594302"/>
            <a:ext cx="399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7080907" y="4389931"/>
            <a:ext cx="1356166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2" y="5394794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Transition Probability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228240" y="4752122"/>
            <a:ext cx="2232764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53833" y="6102680"/>
            <a:ext cx="3181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Next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989022" y="2519358"/>
            <a:ext cx="2232764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62" y="936671"/>
            <a:ext cx="6175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Update Current State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0" y="122044"/>
            <a:ext cx="472700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0" y="122044"/>
            <a:ext cx="4727005" cy="193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6" y="2130503"/>
            <a:ext cx="5151334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0" y="122044"/>
            <a:ext cx="4727005" cy="193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6" y="2130503"/>
            <a:ext cx="5151334" cy="196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1" y="4453983"/>
            <a:ext cx="1089918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96689"/>
            <a:ext cx="9220519" cy="66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42" y="2129232"/>
            <a:ext cx="6101609" cy="1686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283" y="4248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784" y="646027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659"/>
            <a:ext cx="9144000" cy="66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5" y="2327877"/>
            <a:ext cx="11327192" cy="2411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5" y="4433474"/>
            <a:ext cx="11372841" cy="191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226" y="1214556"/>
            <a:ext cx="938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Compute the stationary distribution of the following Markov Chain from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559383" y="1262054"/>
            <a:ext cx="10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4"/>
              </a:rPr>
              <a:t>Durrett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548162" y="1214556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r=5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1226" y="1771217"/>
            <a:ext cx="107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2</a:t>
            </a:r>
            <a:r>
              <a:rPr lang="en-US" sz="2400" dirty="0" smtClean="0"/>
              <a:t>. Compare the stationary distribution obtained from 1 with the one from simulation.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784" y="646027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8285355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9631" y="2987103"/>
            <a:ext cx="4446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 State Space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784" y="646027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8285355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9631" y="2987103"/>
            <a:ext cx="4446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 State Space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49" y="4771128"/>
            <a:ext cx="5581942" cy="11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784" y="646027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8285355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9631" y="2987103"/>
            <a:ext cx="4446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 State Space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3163226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8926" y="2987102"/>
            <a:ext cx="3403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 Change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over 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49" y="4771128"/>
            <a:ext cx="5581942" cy="11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0784" y="646027"/>
            <a:ext cx="9744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Stationary Distribution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8285355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9631" y="2987103"/>
            <a:ext cx="4446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 State Space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3163226" y="1790538"/>
            <a:ext cx="434898" cy="73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8926" y="2987102"/>
            <a:ext cx="3403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 Change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over Time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49" y="4771128"/>
            <a:ext cx="5581942" cy="1191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47" y="4616605"/>
            <a:ext cx="3001653" cy="11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5" y="245327"/>
            <a:ext cx="3001653" cy="11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184</Words>
  <Application>Microsoft Macintosh PowerPoint</Application>
  <PresentationFormat>Widescreen</PresentationFormat>
  <Paragraphs>105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 Black</vt:lpstr>
      <vt:lpstr>Calibri</vt:lpstr>
      <vt:lpstr>Calibri Light</vt:lpstr>
      <vt:lpstr>Arial</vt:lpstr>
      <vt:lpstr>Office Theme</vt:lpstr>
      <vt:lpstr>Markov Chain  -  Stationary Distribution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95</cp:revision>
  <dcterms:created xsi:type="dcterms:W3CDTF">2019-10-26T12:53:45Z</dcterms:created>
  <dcterms:modified xsi:type="dcterms:W3CDTF">2019-12-07T15:56:10Z</dcterms:modified>
</cp:coreProperties>
</file>