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7" r:id="rId4"/>
    <p:sldId id="315" r:id="rId5"/>
    <p:sldId id="317" r:id="rId6"/>
    <p:sldId id="316" r:id="rId7"/>
    <p:sldId id="314" r:id="rId8"/>
    <p:sldId id="313" r:id="rId9"/>
    <p:sldId id="312" r:id="rId10"/>
    <p:sldId id="309" r:id="rId11"/>
    <p:sldId id="320" r:id="rId12"/>
    <p:sldId id="319" r:id="rId13"/>
    <p:sldId id="318" r:id="rId14"/>
    <p:sldId id="296" r:id="rId15"/>
    <p:sldId id="302" r:id="rId16"/>
    <p:sldId id="303" r:id="rId17"/>
    <p:sldId id="30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107" d="100"/>
          <a:sy n="10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LaM_npD4ao" TargetMode="External"/><Relationship Id="rId4" Type="http://schemas.openxmlformats.org/officeDocument/2006/relationships/hyperlink" Target="https://github.com/SungchulLee/scipy/tree/master/scipy_interpolatio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 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09" y="3186972"/>
            <a:ext cx="5227782" cy="33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flipH="1">
            <a:off x="2806732" y="1698171"/>
            <a:ext cx="476796" cy="2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06732" y="990285"/>
            <a:ext cx="503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spline_evaluation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 flipH="1">
            <a:off x="3414353" y="4486956"/>
            <a:ext cx="476796" cy="1634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H="1">
            <a:off x="2806732" y="1698171"/>
            <a:ext cx="476796" cy="2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06732" y="990285"/>
            <a:ext cx="503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spline_evaluation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4352" y="6121694"/>
            <a:ext cx="6203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laces_to_interpolate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 flipH="1">
            <a:off x="3414353" y="4486956"/>
            <a:ext cx="476796" cy="1634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 flipH="1">
            <a:off x="3891149" y="4486958"/>
            <a:ext cx="476796" cy="764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H="1">
            <a:off x="2806732" y="1698171"/>
            <a:ext cx="476796" cy="2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1147" y="5251612"/>
            <a:ext cx="5836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Interpolation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732" y="990285"/>
            <a:ext cx="503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spline_evaluation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4352" y="6121694"/>
            <a:ext cx="6203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laces_to_interpolate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 flipH="1">
            <a:off x="3414353" y="4486956"/>
            <a:ext cx="476796" cy="1634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 flipH="1">
            <a:off x="3891149" y="4486958"/>
            <a:ext cx="476796" cy="764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178" y="120203"/>
            <a:ext cx="57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Interpolated_values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2806732" y="1698171"/>
            <a:ext cx="476796" cy="2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1147" y="5251612"/>
            <a:ext cx="5836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Interpolation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6732" y="990285"/>
            <a:ext cx="5031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spline_evaluation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Down Arrow 14"/>
          <p:cNvSpPr/>
          <p:nvPr/>
        </p:nvSpPr>
        <p:spPr>
          <a:xfrm flipH="1">
            <a:off x="97178" y="990285"/>
            <a:ext cx="476796" cy="313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4352" y="6121694"/>
            <a:ext cx="6203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laces_to_interpolate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811491" cy="4413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2302180"/>
            <a:ext cx="7097486" cy="45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198" y="2873829"/>
            <a:ext cx="6542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3rd order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12192000" cy="267688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 flipH="1">
            <a:off x="5403645" y="3915556"/>
            <a:ext cx="476796" cy="128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3644" y="5204879"/>
            <a:ext cx="6542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3rd order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754839" cy="423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24" y="2284156"/>
            <a:ext cx="6717475" cy="4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0073" y="2743200"/>
            <a:ext cx="6501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1st order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flipH="1">
            <a:off x="2790805" y="1992911"/>
            <a:ext cx="476796" cy="1587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915" y="1227381"/>
            <a:ext cx="625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pline_representation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 flipH="1">
            <a:off x="3616233" y="3915557"/>
            <a:ext cx="476796" cy="199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7218" y="5912765"/>
            <a:ext cx="202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x_data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Down Arrow 13"/>
          <p:cNvSpPr/>
          <p:nvPr/>
        </p:nvSpPr>
        <p:spPr>
          <a:xfrm flipH="1">
            <a:off x="2790805" y="1992911"/>
            <a:ext cx="476796" cy="1587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915" y="1227381"/>
            <a:ext cx="625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pline_representation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0800000" flipH="1">
            <a:off x="3616233" y="3915557"/>
            <a:ext cx="476796" cy="199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 flipH="1">
            <a:off x="4564280" y="3915558"/>
            <a:ext cx="476796" cy="1997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7218" y="5912765"/>
            <a:ext cx="202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x_data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279" y="5912765"/>
            <a:ext cx="1996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Down Arrow 13"/>
          <p:cNvSpPr/>
          <p:nvPr/>
        </p:nvSpPr>
        <p:spPr>
          <a:xfrm flipH="1">
            <a:off x="2790805" y="1992911"/>
            <a:ext cx="476796" cy="1587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915" y="1227381"/>
            <a:ext cx="625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pline_representation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 flipH="1">
            <a:off x="5403645" y="3915556"/>
            <a:ext cx="476796" cy="128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03644" y="5204879"/>
            <a:ext cx="6501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1st order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 flipH="1">
            <a:off x="3616233" y="3915557"/>
            <a:ext cx="476796" cy="199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 flipH="1">
            <a:off x="4564280" y="3915558"/>
            <a:ext cx="476796" cy="1997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7218" y="5912765"/>
            <a:ext cx="202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x_data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279" y="5912765"/>
            <a:ext cx="1996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Down Arrow 13"/>
          <p:cNvSpPr/>
          <p:nvPr/>
        </p:nvSpPr>
        <p:spPr>
          <a:xfrm flipH="1">
            <a:off x="2790805" y="1992911"/>
            <a:ext cx="476796" cy="1587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915" y="1227381"/>
            <a:ext cx="625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pline_representation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262727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 flipH="1">
            <a:off x="5403645" y="3915556"/>
            <a:ext cx="476796" cy="128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03644" y="5204879"/>
            <a:ext cx="6501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1st order </a:t>
            </a:r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interpolation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 flipH="1">
            <a:off x="3616233" y="3915557"/>
            <a:ext cx="476796" cy="199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 flipH="1">
            <a:off x="4564280" y="3915558"/>
            <a:ext cx="476796" cy="1997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7218" y="5912765"/>
            <a:ext cx="202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x_data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279" y="5912765"/>
            <a:ext cx="1996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_data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flipH="1">
            <a:off x="111033" y="1151906"/>
            <a:ext cx="476796" cy="2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033" y="424805"/>
            <a:ext cx="5836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Interpolation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Down Arrow 13"/>
          <p:cNvSpPr/>
          <p:nvPr/>
        </p:nvSpPr>
        <p:spPr>
          <a:xfrm flipH="1">
            <a:off x="2790805" y="1992911"/>
            <a:ext cx="476796" cy="1587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915" y="1227381"/>
            <a:ext cx="625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pline_representation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59</Words>
  <Application>Microsoft Macintosh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Arial</vt:lpstr>
      <vt:lpstr>Office Theme</vt:lpstr>
      <vt:lpstr>Interpolation using scipy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60</cp:revision>
  <dcterms:created xsi:type="dcterms:W3CDTF">2019-10-26T12:53:45Z</dcterms:created>
  <dcterms:modified xsi:type="dcterms:W3CDTF">2019-12-04T09:27:46Z</dcterms:modified>
</cp:coreProperties>
</file>