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5" r:id="rId4"/>
    <p:sldId id="300" r:id="rId5"/>
    <p:sldId id="299" r:id="rId6"/>
    <p:sldId id="303" r:id="rId7"/>
    <p:sldId id="305" r:id="rId8"/>
    <p:sldId id="307" r:id="rId9"/>
    <p:sldId id="308" r:id="rId10"/>
    <p:sldId id="297" r:id="rId11"/>
    <p:sldId id="301" r:id="rId12"/>
    <p:sldId id="304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/>
    <p:restoredTop sz="93059"/>
  </p:normalViewPr>
  <p:slideViewPr>
    <p:cSldViewPr snapToGrid="0" snapToObjects="1">
      <p:cViewPr varScale="1">
        <p:scale>
          <a:sx n="132" d="100"/>
          <a:sy n="132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OfNgVeVKGA" TargetMode="External"/><Relationship Id="rId4" Type="http://schemas.openxmlformats.org/officeDocument/2006/relationships/hyperlink" Target="https://github.com/SungchulLee/scipy/tree/master/scipy_integration" TargetMode="External"/><Relationship Id="rId5" Type="http://schemas.openxmlformats.org/officeDocument/2006/relationships/hyperlink" Target="https://github.com/SungchulLee/financial_math/tree/master/close_return_and_return_vol" TargetMode="Externa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9224"/>
            <a:ext cx="1508124" cy="138877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754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Numerical Integration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using scipy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28" y="3331651"/>
            <a:ext cx="3548743" cy="297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57" cy="471415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0800000">
            <a:off x="3820884" y="2732314"/>
            <a:ext cx="4972694" cy="500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579" y="522515"/>
            <a:ext cx="3322221" cy="30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7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57" cy="471415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0800000">
            <a:off x="3820884" y="2732314"/>
            <a:ext cx="4972694" cy="500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579" y="522515"/>
            <a:ext cx="3322221" cy="3005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4157"/>
            <a:ext cx="12192000" cy="227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7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4157"/>
            <a:ext cx="12192000" cy="2273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88" y="1725864"/>
            <a:ext cx="11529824" cy="22751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1088" y="304801"/>
            <a:ext cx="2632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Exercise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50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Chapter 9 of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Python for Finance (O'Reilly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)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5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706" y="269676"/>
            <a:ext cx="5038117" cy="64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57" cy="471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7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57" cy="471415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0800000">
            <a:off x="3894357" y="2468888"/>
            <a:ext cx="4661813" cy="500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171" y="436051"/>
            <a:ext cx="3548743" cy="297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3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57" cy="471415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0800000">
            <a:off x="3894357" y="2468888"/>
            <a:ext cx="4661813" cy="500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171" y="436051"/>
            <a:ext cx="3548743" cy="2976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2843"/>
            <a:ext cx="104775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0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2843"/>
            <a:ext cx="10477500" cy="204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27" y="201073"/>
            <a:ext cx="8677729" cy="455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4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2843"/>
            <a:ext cx="10477500" cy="204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27" y="201073"/>
            <a:ext cx="8677729" cy="4551770"/>
          </a:xfrm>
          <a:prstGeom prst="rect">
            <a:avLst/>
          </a:prstGeom>
        </p:spPr>
      </p:pic>
      <p:sp>
        <p:nvSpPr>
          <p:cNvPr id="9" name="Up-Down Arrow 8"/>
          <p:cNvSpPr/>
          <p:nvPr/>
        </p:nvSpPr>
        <p:spPr>
          <a:xfrm rot="2807542">
            <a:off x="3019120" y="3451884"/>
            <a:ext cx="484632" cy="19435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9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2843"/>
            <a:ext cx="10477500" cy="204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27" y="201073"/>
            <a:ext cx="8677729" cy="4551770"/>
          </a:xfrm>
          <a:prstGeom prst="rect">
            <a:avLst/>
          </a:prstGeom>
        </p:spPr>
      </p:pic>
      <p:sp>
        <p:nvSpPr>
          <p:cNvPr id="9" name="Up-Down Arrow 8"/>
          <p:cNvSpPr/>
          <p:nvPr/>
        </p:nvSpPr>
        <p:spPr>
          <a:xfrm rot="2807542">
            <a:off x="3019120" y="3451884"/>
            <a:ext cx="484632" cy="19435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 rot="3598482">
            <a:off x="4243590" y="3021719"/>
            <a:ext cx="484632" cy="28039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1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2843"/>
            <a:ext cx="10477500" cy="204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27" y="201073"/>
            <a:ext cx="8677729" cy="4551770"/>
          </a:xfrm>
          <a:prstGeom prst="rect">
            <a:avLst/>
          </a:prstGeom>
        </p:spPr>
      </p:pic>
      <p:sp>
        <p:nvSpPr>
          <p:cNvPr id="7" name="Up-Down Arrow 6"/>
          <p:cNvSpPr/>
          <p:nvPr/>
        </p:nvSpPr>
        <p:spPr>
          <a:xfrm rot="3976135">
            <a:off x="7011490" y="2733296"/>
            <a:ext cx="484632" cy="35821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 rot="3976135">
            <a:off x="5274353" y="2733295"/>
            <a:ext cx="484632" cy="35821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-Down Arrow 8"/>
          <p:cNvSpPr/>
          <p:nvPr/>
        </p:nvSpPr>
        <p:spPr>
          <a:xfrm rot="2807542">
            <a:off x="3019120" y="3451884"/>
            <a:ext cx="484632" cy="19435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 rot="3598482">
            <a:off x="4243590" y="3021719"/>
            <a:ext cx="484632" cy="28039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3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20</Words>
  <Application>Microsoft Macintosh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Black</vt:lpstr>
      <vt:lpstr>Calibri</vt:lpstr>
      <vt:lpstr>Calibri Light</vt:lpstr>
      <vt:lpstr>Arial</vt:lpstr>
      <vt:lpstr>Office Theme</vt:lpstr>
      <vt:lpstr>Numerical Integration using scipy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54</cp:revision>
  <dcterms:created xsi:type="dcterms:W3CDTF">2019-10-26T12:53:45Z</dcterms:created>
  <dcterms:modified xsi:type="dcterms:W3CDTF">2019-12-03T15:22:22Z</dcterms:modified>
</cp:coreProperties>
</file>