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5" r:id="rId4"/>
    <p:sldId id="300" r:id="rId5"/>
    <p:sldId id="299" r:id="rId6"/>
    <p:sldId id="303" r:id="rId7"/>
    <p:sldId id="305" r:id="rId8"/>
    <p:sldId id="307" r:id="rId9"/>
    <p:sldId id="308" r:id="rId10"/>
    <p:sldId id="297" r:id="rId11"/>
    <p:sldId id="301" r:id="rId12"/>
    <p:sldId id="30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3067"/>
  </p:normalViewPr>
  <p:slideViewPr>
    <p:cSldViewPr snapToGrid="0" snapToObjects="1">
      <p:cViewPr varScale="1">
        <p:scale>
          <a:sx n="132" d="100"/>
          <a:sy n="13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wSRR02hFAQ" TargetMode="External"/><Relationship Id="rId4" Type="http://schemas.openxmlformats.org/officeDocument/2006/relationships/hyperlink" Target="https://github.com/SungchulLee/financial_math/tree/master/reading_text_files_using_pandas" TargetMode="External"/><Relationship Id="rId5" Type="http://schemas.openxmlformats.org/officeDocument/2006/relationships/hyperlink" Target="https://github.com/SungchulLee/financial_math/tree/master/close_return_and_return_vol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Numerical Integration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using scipy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28" y="3331651"/>
            <a:ext cx="3548743" cy="29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20884" y="2732314"/>
            <a:ext cx="4972694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79" y="522515"/>
            <a:ext cx="3322221" cy="30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20884" y="2732314"/>
            <a:ext cx="4972694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79" y="522515"/>
            <a:ext cx="3322221" cy="300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157"/>
            <a:ext cx="12192000" cy="2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157"/>
            <a:ext cx="12192000" cy="227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8" y="1725864"/>
            <a:ext cx="11529824" cy="2275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088" y="304801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9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94357" y="2468888"/>
            <a:ext cx="4661813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436051"/>
            <a:ext cx="3548743" cy="29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57" cy="471415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0800000">
            <a:off x="3894357" y="2468888"/>
            <a:ext cx="4661813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1" y="436051"/>
            <a:ext cx="3548743" cy="297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3598482">
            <a:off x="4243590" y="3021719"/>
            <a:ext cx="484632" cy="2803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843"/>
            <a:ext cx="104775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27" y="201073"/>
            <a:ext cx="8677729" cy="455177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 rot="3976135">
            <a:off x="7011490" y="2733296"/>
            <a:ext cx="484632" cy="3582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 rot="3976135">
            <a:off x="5274353" y="2733295"/>
            <a:ext cx="484632" cy="35821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 rot="2807542">
            <a:off x="3019120" y="3451884"/>
            <a:ext cx="484632" cy="1943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 rot="3598482">
            <a:off x="4243590" y="3021719"/>
            <a:ext cx="484632" cy="2803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20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Arial</vt:lpstr>
      <vt:lpstr>Office Theme</vt:lpstr>
      <vt:lpstr>Numerical Integration using scipy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52</cp:revision>
  <dcterms:created xsi:type="dcterms:W3CDTF">2019-10-26T12:53:45Z</dcterms:created>
  <dcterms:modified xsi:type="dcterms:W3CDTF">2019-12-03T15:15:37Z</dcterms:modified>
</cp:coreProperties>
</file>