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4" r:id="rId4"/>
    <p:sldId id="295" r:id="rId5"/>
    <p:sldId id="296" r:id="rId6"/>
    <p:sldId id="299" r:id="rId7"/>
    <p:sldId id="280" r:id="rId8"/>
    <p:sldId id="282" r:id="rId9"/>
    <p:sldId id="283" r:id="rId10"/>
    <p:sldId id="285" r:id="rId11"/>
    <p:sldId id="297" r:id="rId12"/>
    <p:sldId id="298" r:id="rId13"/>
    <p:sldId id="286" r:id="rId14"/>
    <p:sldId id="284" r:id="rId15"/>
    <p:sldId id="287" r:id="rId16"/>
    <p:sldId id="258" r:id="rId17"/>
    <p:sldId id="260" r:id="rId18"/>
    <p:sldId id="264" r:id="rId19"/>
    <p:sldId id="265" r:id="rId20"/>
    <p:sldId id="300" r:id="rId21"/>
    <p:sldId id="304" r:id="rId22"/>
    <p:sldId id="289" r:id="rId23"/>
    <p:sldId id="291" r:id="rId24"/>
    <p:sldId id="290" r:id="rId25"/>
    <p:sldId id="293" r:id="rId26"/>
    <p:sldId id="292" r:id="rId27"/>
    <p:sldId id="266" r:id="rId28"/>
    <p:sldId id="271" r:id="rId29"/>
    <p:sldId id="270" r:id="rId30"/>
    <p:sldId id="273" r:id="rId31"/>
    <p:sldId id="306" r:id="rId32"/>
    <p:sldId id="305" r:id="rId33"/>
    <p:sldId id="288" r:id="rId34"/>
    <p:sldId id="272" r:id="rId35"/>
    <p:sldId id="276" r:id="rId36"/>
    <p:sldId id="277" r:id="rId37"/>
    <p:sldId id="278" r:id="rId38"/>
    <p:sldId id="301" r:id="rId39"/>
    <p:sldId id="303" r:id="rId40"/>
    <p:sldId id="302" r:id="rId41"/>
    <p:sldId id="279" r:id="rId42"/>
    <p:sldId id="25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/>
    <p:restoredTop sz="93059"/>
  </p:normalViewPr>
  <p:slideViewPr>
    <p:cSldViewPr snapToGrid="0" snapToObjects="1">
      <p:cViewPr varScale="1">
        <p:scale>
          <a:sx n="97" d="100"/>
          <a:sy n="97" d="100"/>
        </p:scale>
        <p:origin x="24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hlc40IUFT0" TargetMode="External"/><Relationship Id="rId4" Type="http://schemas.openxmlformats.org/officeDocument/2006/relationships/hyperlink" Target="https://github.com/SungchulLee/scipy/tree/master/scipy_optimization" TargetMode="External"/><Relationship Id="rId5" Type="http://schemas.openxmlformats.org/officeDocument/2006/relationships/hyperlink" Target="https://github.com/SungchulLee/financial_math/tree/master/close_return_and_return_vol" TargetMode="External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9224"/>
            <a:ext cx="1508124" cy="13887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592" y="1950773"/>
            <a:ext cx="7063408" cy="486912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7546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Optimization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using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scipy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32754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7000" cy="501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270" y="2671963"/>
            <a:ext cx="5976730" cy="4186037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800000">
            <a:off x="5844208" y="98203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2763078" y="15720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74329" y="885673"/>
            <a:ext cx="4058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ake 3d axes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3199" y="1424875"/>
            <a:ext cx="4058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make 3d axes</a:t>
            </a:r>
          </a:p>
        </p:txBody>
      </p:sp>
    </p:spTree>
    <p:extLst>
      <p:ext uri="{BB962C8B-B14F-4D97-AF65-F5344CB8AC3E}">
        <p14:creationId xmlns:p14="http://schemas.microsoft.com/office/powerpoint/2010/main" val="193014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7000" cy="501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270" y="2671963"/>
            <a:ext cx="5976730" cy="4186037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rot="10800000">
            <a:off x="1076676" y="2265546"/>
            <a:ext cx="484632" cy="33846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266" y="5742942"/>
            <a:ext cx="3624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lot_surface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9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7000" cy="501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270" y="2671963"/>
            <a:ext cx="5976730" cy="418603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0800000">
            <a:off x="3603995" y="17788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93310" y="1667191"/>
            <a:ext cx="2652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matrices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26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7000" cy="50165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800000">
            <a:off x="4043581" y="207570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4043581" y="231681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0287000" cy="5016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270" y="2671963"/>
            <a:ext cx="5976730" cy="41860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3" y="5232299"/>
            <a:ext cx="11620500" cy="154940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10800000">
            <a:off x="4043581" y="25021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4043581" y="22281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7000" cy="501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270" y="2671963"/>
            <a:ext cx="5976730" cy="4186037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800000">
            <a:off x="3763617" y="67586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5585791" y="267196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92348" y="2560335"/>
            <a:ext cx="2833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colormap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1989" y="564234"/>
            <a:ext cx="2833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colormap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9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7000" cy="501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270" y="2671963"/>
            <a:ext cx="5976730" cy="418603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0800000">
            <a:off x="4986197" y="32682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6701"/>
            <a:ext cx="12192000" cy="9758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0300"/>
            <a:ext cx="12192000" cy="893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2543"/>
            <a:ext cx="12192000" cy="107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83568" y="3032389"/>
            <a:ext cx="51427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smtClean="0">
                <a:latin typeface="Arial Black" charset="0"/>
                <a:ea typeface="Arial Black" charset="0"/>
                <a:cs typeface="Arial Black" charset="0"/>
              </a:rPr>
              <a:t>Grid Search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2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0"/>
            <a:ext cx="11217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7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82" y="1669774"/>
            <a:ext cx="11810704" cy="338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3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115957"/>
            <a:ext cx="11723670" cy="16598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649" y="1961322"/>
            <a:ext cx="5852424" cy="470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Chapter 9 of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2"/>
              </a:rPr>
              <a:t>Python for Finance (O'Reilly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)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5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706" y="269676"/>
            <a:ext cx="5038117" cy="64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115957"/>
            <a:ext cx="11723670" cy="16598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649" y="1961322"/>
            <a:ext cx="5852424" cy="4704521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0800000">
            <a:off x="2192176" y="1948452"/>
            <a:ext cx="484632" cy="2166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5791" y="4313582"/>
            <a:ext cx="2848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Objective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0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115957"/>
            <a:ext cx="11723670" cy="16598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649" y="1961322"/>
            <a:ext cx="5852424" cy="4704521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 rot="16200000">
            <a:off x="5232356" y="713217"/>
            <a:ext cx="1577008" cy="4047479"/>
          </a:xfrm>
          <a:prstGeom prst="rightArrow">
            <a:avLst>
              <a:gd name="adj1" fmla="val 50000"/>
              <a:gd name="adj2" fmla="val 449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26701" y="3946387"/>
            <a:ext cx="29883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Arial Black" charset="0"/>
                <a:ea typeface="Arial Black" charset="0"/>
                <a:cs typeface="Arial Black" charset="0"/>
              </a:rPr>
              <a:t>Grid</a:t>
            </a:r>
            <a:endParaRPr lang="en-US" sz="96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Down Arrow 5"/>
          <p:cNvSpPr/>
          <p:nvPr/>
        </p:nvSpPr>
        <p:spPr>
          <a:xfrm rot="10800000">
            <a:off x="2192176" y="1948452"/>
            <a:ext cx="484632" cy="2166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5791" y="4313582"/>
            <a:ext cx="2848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Objective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04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115957"/>
            <a:ext cx="11723670" cy="16598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649" y="1961322"/>
            <a:ext cx="5852424" cy="4704521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0800000">
            <a:off x="4181061" y="177579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31195" y="3023726"/>
            <a:ext cx="2299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x range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02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115957"/>
            <a:ext cx="11723670" cy="16598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649" y="1961322"/>
            <a:ext cx="5852424" cy="4704521"/>
          </a:xfrm>
          <a:prstGeom prst="rect">
            <a:avLst/>
          </a:prstGeom>
        </p:spPr>
      </p:pic>
      <p:sp>
        <p:nvSpPr>
          <p:cNvPr id="2" name="Down Arrow 1"/>
          <p:cNvSpPr/>
          <p:nvPr/>
        </p:nvSpPr>
        <p:spPr>
          <a:xfrm rot="10800000">
            <a:off x="7315200" y="177579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0800000">
            <a:off x="4181061" y="177579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31195" y="3023726"/>
            <a:ext cx="2299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x range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7650" y="3023727"/>
            <a:ext cx="2270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y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 range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61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115957"/>
            <a:ext cx="11723670" cy="16598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649" y="1961322"/>
            <a:ext cx="5852424" cy="4704521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0800000">
            <a:off x="3346174" y="177529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4101" y="2902292"/>
            <a:ext cx="1546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start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74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115957"/>
            <a:ext cx="11723670" cy="16598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649" y="1961322"/>
            <a:ext cx="5852424" cy="4704521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0800000">
            <a:off x="3346174" y="177529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4101" y="2902292"/>
            <a:ext cx="1546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start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0806" y="2902292"/>
            <a:ext cx="3213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top</a:t>
            </a:r>
            <a:endParaRPr lang="en-US" sz="4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(exclusive)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Down Arrow 8"/>
          <p:cNvSpPr/>
          <p:nvPr/>
        </p:nvSpPr>
        <p:spPr>
          <a:xfrm rot="10800000">
            <a:off x="4333225" y="177529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115957"/>
            <a:ext cx="11723670" cy="16598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649" y="1961322"/>
            <a:ext cx="5852424" cy="4704521"/>
          </a:xfrm>
          <a:prstGeom prst="rect">
            <a:avLst/>
          </a:prstGeom>
        </p:spPr>
      </p:pic>
      <p:sp>
        <p:nvSpPr>
          <p:cNvPr id="2" name="Down Arrow 1"/>
          <p:cNvSpPr/>
          <p:nvPr/>
        </p:nvSpPr>
        <p:spPr>
          <a:xfrm rot="10800000">
            <a:off x="5320277" y="177529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0800000">
            <a:off x="3346174" y="177529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4101" y="2902292"/>
            <a:ext cx="1546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start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0806" y="2902292"/>
            <a:ext cx="3213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top</a:t>
            </a:r>
            <a:endParaRPr lang="en-US" sz="4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(exclusive)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Down Arrow 8"/>
          <p:cNvSpPr/>
          <p:nvPr/>
        </p:nvSpPr>
        <p:spPr>
          <a:xfrm rot="10800000">
            <a:off x="4333225" y="177529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39945" y="2902292"/>
            <a:ext cx="2685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step size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3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41" y="403087"/>
            <a:ext cx="11630325" cy="2711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38" y="3352801"/>
            <a:ext cx="11679528" cy="255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1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9408" y="3032389"/>
            <a:ext cx="74510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Local Min Search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72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92300"/>
            <a:ext cx="117348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76586" y="3032389"/>
            <a:ext cx="53567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</a:t>
            </a:r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p.meshgrid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90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43" y="98839"/>
            <a:ext cx="11656969" cy="18227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255" y="1921565"/>
            <a:ext cx="8499543" cy="479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0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43" y="98839"/>
            <a:ext cx="11656969" cy="18227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255" y="1921565"/>
            <a:ext cx="8499543" cy="4797288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0800000">
            <a:off x="2695759" y="1070114"/>
            <a:ext cx="484632" cy="2166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5826" y="3390348"/>
            <a:ext cx="2848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Objective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6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43" y="98839"/>
            <a:ext cx="11656969" cy="18227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255" y="1921565"/>
            <a:ext cx="8499543" cy="4797288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0800000">
            <a:off x="2695759" y="1070114"/>
            <a:ext cx="484632" cy="2166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0800000">
            <a:off x="3485116" y="1070114"/>
            <a:ext cx="484632" cy="2166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5826" y="3390348"/>
            <a:ext cx="2848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Objective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5115" y="3390348"/>
            <a:ext cx="1810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Initial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43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2" y="1240845"/>
            <a:ext cx="11810319" cy="375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2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0616" y="3032389"/>
            <a:ext cx="108686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Constrained Optimization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3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2197100"/>
            <a:ext cx="118999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2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0" y="0"/>
            <a:ext cx="8154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04" y="136939"/>
            <a:ext cx="10198100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4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04" y="136939"/>
            <a:ext cx="10198100" cy="645160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 rot="10800000">
            <a:off x="3790122" y="1524001"/>
            <a:ext cx="516835" cy="1007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58100" y="2654853"/>
            <a:ext cx="2848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Objective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03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04" y="136939"/>
            <a:ext cx="10198100" cy="6451600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0800000">
            <a:off x="4578627" y="1524000"/>
            <a:ext cx="516835" cy="1007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0800000">
            <a:off x="3790122" y="1524001"/>
            <a:ext cx="516835" cy="1007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58100" y="2654853"/>
            <a:ext cx="2848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Objective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1663" y="2654853"/>
            <a:ext cx="1810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Initial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59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86" y="126448"/>
            <a:ext cx="5375513" cy="34016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4" y="126447"/>
            <a:ext cx="4936719" cy="645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9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04" y="136939"/>
            <a:ext cx="10198100" cy="6451600"/>
          </a:xfrm>
          <a:prstGeom prst="rect">
            <a:avLst/>
          </a:prstGeom>
        </p:spPr>
      </p:pic>
      <p:sp>
        <p:nvSpPr>
          <p:cNvPr id="2" name="Down Arrow 1"/>
          <p:cNvSpPr/>
          <p:nvPr/>
        </p:nvSpPr>
        <p:spPr>
          <a:xfrm rot="10800000">
            <a:off x="6705600" y="1523999"/>
            <a:ext cx="516835" cy="1007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 rot="10800000">
            <a:off x="4578627" y="1524000"/>
            <a:ext cx="516835" cy="1007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0800000">
            <a:off x="3790122" y="1524001"/>
            <a:ext cx="516835" cy="1007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58100" y="2654853"/>
            <a:ext cx="2848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Objective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1663" y="2654853"/>
            <a:ext cx="1810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Initial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6480" y="2654853"/>
            <a:ext cx="2262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Method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51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40" y="3366051"/>
            <a:ext cx="11437944" cy="18155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3826" y="410818"/>
            <a:ext cx="6087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Inequality Constraint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949" y="1665631"/>
            <a:ext cx="2966125" cy="115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2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3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86" y="126448"/>
            <a:ext cx="5375513" cy="34016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30574" y="5706547"/>
            <a:ext cx="3630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n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p.meshgrid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4" y="126447"/>
            <a:ext cx="4936719" cy="6454481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8264871">
            <a:off x="4792039" y="1321045"/>
            <a:ext cx="484632" cy="5151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7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6279" y="2637183"/>
            <a:ext cx="81368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latin typeface="Arial Black" charset="0"/>
                <a:ea typeface="Arial Black" charset="0"/>
                <a:cs typeface="Arial Black" charset="0"/>
              </a:rPr>
              <a:t>Objective Function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7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8" y="596348"/>
            <a:ext cx="11811857" cy="290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2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8" y="3856383"/>
            <a:ext cx="6769862" cy="25081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8" y="596348"/>
            <a:ext cx="11811857" cy="290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7000" cy="501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270" y="2671963"/>
            <a:ext cx="5976730" cy="418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7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72</Words>
  <Application>Microsoft Macintosh PowerPoint</Application>
  <PresentationFormat>Widescreen</PresentationFormat>
  <Paragraphs>48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 Black</vt:lpstr>
      <vt:lpstr>Calibri</vt:lpstr>
      <vt:lpstr>Calibri Light</vt:lpstr>
      <vt:lpstr>Arial</vt:lpstr>
      <vt:lpstr>Office Theme</vt:lpstr>
      <vt:lpstr>Optimization using scipy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50</cp:revision>
  <dcterms:created xsi:type="dcterms:W3CDTF">2019-10-26T12:53:45Z</dcterms:created>
  <dcterms:modified xsi:type="dcterms:W3CDTF">2019-12-03T16:51:35Z</dcterms:modified>
</cp:coreProperties>
</file>