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9" r:id="rId10"/>
    <p:sldId id="270" r:id="rId11"/>
    <p:sldId id="271" r:id="rId12"/>
    <p:sldId id="272" r:id="rId13"/>
    <p:sldId id="273" r:id="rId14"/>
    <p:sldId id="264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353" autoAdjust="0"/>
  </p:normalViewPr>
  <p:slideViewPr>
    <p:cSldViewPr snapToGrid="0">
      <p:cViewPr varScale="1">
        <p:scale>
          <a:sx n="33" d="100"/>
          <a:sy n="33" d="100"/>
        </p:scale>
        <p:origin x="84" y="1224"/>
      </p:cViewPr>
      <p:guideLst>
        <p:guide orient="horz" pos="1888"/>
        <p:guide pos="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8D2BC-F4AE-498F-8450-8FE503BE74B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7AB6F-4DA7-4408-A4BF-A7138300E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9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rgName</a:t>
            </a:r>
            <a:r>
              <a:rPr lang="en-US" altLang="ko-KR" dirty="0"/>
              <a:t>='</a:t>
            </a:r>
            <a:r>
              <a:rPr lang="en-US" altLang="ko-KR" dirty="0" err="1"/>
              <a:t>MyResourceGroupSLB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$location='</a:t>
            </a:r>
            <a:r>
              <a:rPr lang="en-US" altLang="ko-KR" dirty="0" err="1"/>
              <a:t>eastus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New-</a:t>
            </a:r>
            <a:r>
              <a:rPr lang="en-US" altLang="ko-KR" dirty="0" err="1"/>
              <a:t>AzResourceGroup</a:t>
            </a:r>
            <a:r>
              <a:rPr lang="en-US" altLang="ko-KR" dirty="0"/>
              <a:t> -Name $</a:t>
            </a:r>
            <a:r>
              <a:rPr lang="en-US" altLang="ko-KR" dirty="0" err="1"/>
              <a:t>rgName</a:t>
            </a:r>
            <a:r>
              <a:rPr lang="en-US" altLang="ko-KR" dirty="0"/>
              <a:t> -Location $location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53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$RdpPublicIP_1 = New-</a:t>
            </a:r>
            <a:r>
              <a:rPr lang="en-US" altLang="ko-KR" dirty="0" err="1"/>
              <a:t>AzPublicIpAddress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-Name "RdpPublicIP_1"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-Location $location  `</a:t>
            </a:r>
          </a:p>
          <a:p>
            <a:r>
              <a:rPr lang="en-US" altLang="ko-KR" dirty="0"/>
              <a:t>  -SKU Standard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AllocationMethod</a:t>
            </a:r>
            <a:r>
              <a:rPr lang="en-US" altLang="ko-KR" dirty="0"/>
              <a:t> static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$RdpPublicIP_2 = New-</a:t>
            </a:r>
            <a:r>
              <a:rPr lang="en-US" altLang="ko-KR" dirty="0" err="1"/>
              <a:t>AzPublicIpAddress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-Name "RdpPublicIP_2"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-Location $location  `</a:t>
            </a:r>
          </a:p>
          <a:p>
            <a:r>
              <a:rPr lang="en-US" altLang="ko-KR" dirty="0"/>
              <a:t>  -SKU Standard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AllocationMethod</a:t>
            </a:r>
            <a:r>
              <a:rPr lang="en-US" altLang="ko-KR" dirty="0"/>
              <a:t> static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$RdpPublicIP_3 = New-</a:t>
            </a:r>
            <a:r>
              <a:rPr lang="en-US" altLang="ko-KR" dirty="0" err="1"/>
              <a:t>AzPublicIpAddress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-Name "RdpPublicIP_3"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-Location $location  `</a:t>
            </a:r>
          </a:p>
          <a:p>
            <a:r>
              <a:rPr lang="en-US" altLang="ko-KR" dirty="0"/>
              <a:t>  -SKU Standard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AllocationMethod</a:t>
            </a:r>
            <a:r>
              <a:rPr lang="en-US" altLang="ko-KR" dirty="0"/>
              <a:t> static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69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$rule1 = New-</a:t>
            </a:r>
            <a:r>
              <a:rPr lang="en-US" altLang="ko-KR" dirty="0" err="1"/>
              <a:t>AzNetworkSecurityRuleConfig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-Name '</a:t>
            </a:r>
            <a:r>
              <a:rPr lang="en-US" altLang="ko-KR" dirty="0" err="1"/>
              <a:t>myNetworkSecurityGroupRuleRDP</a:t>
            </a:r>
            <a:r>
              <a:rPr lang="en-US" altLang="ko-KR" dirty="0"/>
              <a:t>’ `</a:t>
            </a:r>
          </a:p>
          <a:p>
            <a:r>
              <a:rPr lang="en-US" altLang="ko-KR" dirty="0"/>
              <a:t>  -Description 'Allow RDP' `</a:t>
            </a:r>
          </a:p>
          <a:p>
            <a:r>
              <a:rPr lang="en-US" altLang="ko-KR" dirty="0"/>
              <a:t>  -Access Allow -Protocol </a:t>
            </a:r>
            <a:r>
              <a:rPr lang="en-US" altLang="ko-KR" dirty="0" err="1"/>
              <a:t>Tcp</a:t>
            </a:r>
            <a:r>
              <a:rPr lang="en-US" altLang="ko-KR" dirty="0"/>
              <a:t> -Direction Inbound -Priority 1000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SourceAddressPrefix</a:t>
            </a:r>
            <a:r>
              <a:rPr lang="en-US" altLang="ko-KR" dirty="0"/>
              <a:t> Internet -</a:t>
            </a:r>
            <a:r>
              <a:rPr lang="en-US" altLang="ko-KR" dirty="0" err="1"/>
              <a:t>SourcePortRange</a:t>
            </a:r>
            <a:r>
              <a:rPr lang="en-US" altLang="ko-KR" dirty="0"/>
              <a:t> *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DestinationAddressPrefix</a:t>
            </a:r>
            <a:r>
              <a:rPr lang="en-US" altLang="ko-KR" dirty="0"/>
              <a:t> * -</a:t>
            </a:r>
            <a:r>
              <a:rPr lang="en-US" altLang="ko-KR" dirty="0" err="1"/>
              <a:t>DestinationPortRange</a:t>
            </a:r>
            <a:r>
              <a:rPr lang="en-US" altLang="ko-KR" dirty="0"/>
              <a:t> 3389</a:t>
            </a:r>
          </a:p>
          <a:p>
            <a:endParaRPr lang="en-US" altLang="ko-KR" dirty="0"/>
          </a:p>
          <a:p>
            <a:r>
              <a:rPr lang="en-US" altLang="ko-KR" dirty="0"/>
              <a:t>$rule2 = New-</a:t>
            </a:r>
            <a:r>
              <a:rPr lang="en-US" altLang="ko-KR" dirty="0" err="1"/>
              <a:t>AzNetworkSecurityRuleConfig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-Name '</a:t>
            </a:r>
            <a:r>
              <a:rPr lang="en-US" altLang="ko-KR" dirty="0" err="1"/>
              <a:t>myNetworkSecurityGroupRuleHTTP</a:t>
            </a:r>
            <a:r>
              <a:rPr lang="en-US" altLang="ko-KR" dirty="0"/>
              <a:t>’ `</a:t>
            </a:r>
          </a:p>
          <a:p>
            <a:r>
              <a:rPr lang="en-US" altLang="ko-KR" dirty="0"/>
              <a:t>  -Description 'Allow HTTP' `</a:t>
            </a:r>
          </a:p>
          <a:p>
            <a:r>
              <a:rPr lang="en-US" altLang="ko-KR" dirty="0"/>
              <a:t>  -Access Allow -Protocol </a:t>
            </a:r>
            <a:r>
              <a:rPr lang="en-US" altLang="ko-KR" dirty="0" err="1"/>
              <a:t>Tcp</a:t>
            </a:r>
            <a:r>
              <a:rPr lang="en-US" altLang="ko-KR" dirty="0"/>
              <a:t> -Direction Inbound -Priority 2000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SourceAddressPrefix</a:t>
            </a:r>
            <a:r>
              <a:rPr lang="en-US" altLang="ko-KR" dirty="0"/>
              <a:t> Internet -</a:t>
            </a:r>
            <a:r>
              <a:rPr lang="en-US" altLang="ko-KR" dirty="0" err="1"/>
              <a:t>SourcePortRange</a:t>
            </a:r>
            <a:r>
              <a:rPr lang="en-US" altLang="ko-KR" dirty="0"/>
              <a:t> *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DestinationAddressPrefix</a:t>
            </a:r>
            <a:r>
              <a:rPr lang="en-US" altLang="ko-KR" dirty="0"/>
              <a:t> * -</a:t>
            </a:r>
            <a:r>
              <a:rPr lang="en-US" altLang="ko-KR" dirty="0" err="1"/>
              <a:t>DestinationPortRange</a:t>
            </a:r>
            <a:r>
              <a:rPr lang="en-US" altLang="ko-KR" dirty="0"/>
              <a:t> 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11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nsg</a:t>
            </a:r>
            <a:r>
              <a:rPr lang="en-US" altLang="ko-KR" dirty="0"/>
              <a:t> = New-</a:t>
            </a:r>
            <a:r>
              <a:rPr lang="en-US" altLang="ko-KR" dirty="0" err="1"/>
              <a:t>AzNetworkSecurityGroup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-Location $location `</a:t>
            </a:r>
          </a:p>
          <a:p>
            <a:r>
              <a:rPr lang="en-US" altLang="ko-KR" dirty="0"/>
              <a:t>-Name '</a:t>
            </a:r>
            <a:r>
              <a:rPr lang="en-US" altLang="ko-KR" dirty="0" err="1"/>
              <a:t>myNetworkSecurityGroup</a:t>
            </a:r>
            <a:r>
              <a:rPr lang="en-US" altLang="ko-KR" dirty="0"/>
              <a:t>' -</a:t>
            </a:r>
            <a:r>
              <a:rPr lang="en-US" altLang="ko-KR" dirty="0" err="1"/>
              <a:t>SecurityRules</a:t>
            </a:r>
            <a:r>
              <a:rPr lang="en-US" altLang="ko-KR" dirty="0"/>
              <a:t> $rule1,$rule2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24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Create NIC for VM1</a:t>
            </a:r>
          </a:p>
          <a:p>
            <a:r>
              <a:rPr lang="en-US" altLang="ko-KR" dirty="0"/>
              <a:t>$nicVM1 = New-</a:t>
            </a:r>
            <a:r>
              <a:rPr lang="en-US" altLang="ko-KR" dirty="0" err="1"/>
              <a:t>AzNetworkInterface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-Location $location `</a:t>
            </a:r>
          </a:p>
          <a:p>
            <a:r>
              <a:rPr lang="en-US" altLang="ko-KR" dirty="0"/>
              <a:t>  -Name 'MyNic1' -</a:t>
            </a:r>
            <a:r>
              <a:rPr lang="en-US" altLang="ko-KR" dirty="0" err="1"/>
              <a:t>PublicIpAddress</a:t>
            </a:r>
            <a:r>
              <a:rPr lang="en-US" altLang="ko-KR" dirty="0"/>
              <a:t> $RdpPublicIP_1 -</a:t>
            </a:r>
            <a:r>
              <a:rPr lang="en-US" altLang="ko-KR" dirty="0" err="1"/>
              <a:t>LoadBalancerBackendAddressPool</a:t>
            </a:r>
            <a:r>
              <a:rPr lang="en-US" altLang="ko-KR" dirty="0"/>
              <a:t> $</a:t>
            </a:r>
            <a:r>
              <a:rPr lang="en-US" altLang="ko-KR" dirty="0" err="1"/>
              <a:t>bepool</a:t>
            </a:r>
            <a:r>
              <a:rPr lang="en-US" altLang="ko-KR" dirty="0"/>
              <a:t> -</a:t>
            </a:r>
            <a:r>
              <a:rPr lang="en-US" altLang="ko-KR" dirty="0" err="1"/>
              <a:t>NetworkSecurityGroup</a:t>
            </a:r>
            <a:r>
              <a:rPr lang="en-US" altLang="ko-KR" dirty="0"/>
              <a:t> $</a:t>
            </a:r>
            <a:r>
              <a:rPr lang="en-US" altLang="ko-KR" dirty="0" err="1"/>
              <a:t>nsg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LoadBalancerInboundNatRule</a:t>
            </a:r>
            <a:r>
              <a:rPr lang="en-US" altLang="ko-KR" dirty="0"/>
              <a:t> $natrule1 -Subnet $</a:t>
            </a:r>
            <a:r>
              <a:rPr lang="en-US" altLang="ko-KR" dirty="0" err="1"/>
              <a:t>vnet.Subnets</a:t>
            </a:r>
            <a:r>
              <a:rPr lang="en-US" altLang="ko-KR" dirty="0"/>
              <a:t>[0]</a:t>
            </a:r>
          </a:p>
          <a:p>
            <a:endParaRPr lang="en-US" altLang="ko-KR" dirty="0"/>
          </a:p>
          <a:p>
            <a:r>
              <a:rPr lang="en-US" altLang="ko-KR" dirty="0"/>
              <a:t>$nicVM2 = New-</a:t>
            </a:r>
            <a:r>
              <a:rPr lang="en-US" altLang="ko-KR" dirty="0" err="1"/>
              <a:t>AzNetworkInterface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-Location $location `</a:t>
            </a:r>
          </a:p>
          <a:p>
            <a:r>
              <a:rPr lang="en-US" altLang="ko-KR" dirty="0"/>
              <a:t>  -Name 'MyNic2' -</a:t>
            </a:r>
            <a:r>
              <a:rPr lang="en-US" altLang="ko-KR" dirty="0" err="1"/>
              <a:t>PublicIpAddress</a:t>
            </a:r>
            <a:r>
              <a:rPr lang="en-US" altLang="ko-KR" dirty="0"/>
              <a:t> $RdpPublicIP_2 -</a:t>
            </a:r>
            <a:r>
              <a:rPr lang="en-US" altLang="ko-KR" dirty="0" err="1"/>
              <a:t>LoadBalancerBackendAddressPool</a:t>
            </a:r>
            <a:r>
              <a:rPr lang="en-US" altLang="ko-KR" dirty="0"/>
              <a:t> $</a:t>
            </a:r>
            <a:r>
              <a:rPr lang="en-US" altLang="ko-KR" dirty="0" err="1"/>
              <a:t>bepool</a:t>
            </a:r>
            <a:r>
              <a:rPr lang="en-US" altLang="ko-KR" dirty="0"/>
              <a:t> -</a:t>
            </a:r>
            <a:r>
              <a:rPr lang="en-US" altLang="ko-KR" dirty="0" err="1"/>
              <a:t>NetworkSecurityGroup</a:t>
            </a:r>
            <a:r>
              <a:rPr lang="en-US" altLang="ko-KR" dirty="0"/>
              <a:t> $</a:t>
            </a:r>
            <a:r>
              <a:rPr lang="en-US" altLang="ko-KR" dirty="0" err="1"/>
              <a:t>nsg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LoadBalancerInboundNatRule</a:t>
            </a:r>
            <a:r>
              <a:rPr lang="en-US" altLang="ko-KR" dirty="0"/>
              <a:t> $natrule2 -Subnet $</a:t>
            </a:r>
            <a:r>
              <a:rPr lang="en-US" altLang="ko-KR" dirty="0" err="1"/>
              <a:t>vnet.Subnets</a:t>
            </a:r>
            <a:r>
              <a:rPr lang="en-US" altLang="ko-KR" dirty="0"/>
              <a:t>[0]</a:t>
            </a:r>
          </a:p>
          <a:p>
            <a:endParaRPr lang="en-US" altLang="ko-KR" dirty="0"/>
          </a:p>
          <a:p>
            <a:r>
              <a:rPr lang="en-US" altLang="ko-KR" dirty="0"/>
              <a:t>$nicVM3 = New-</a:t>
            </a:r>
            <a:r>
              <a:rPr lang="en-US" altLang="ko-KR" dirty="0" err="1"/>
              <a:t>AzNetworkInterface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-Location $location `</a:t>
            </a:r>
          </a:p>
          <a:p>
            <a:r>
              <a:rPr lang="en-US" altLang="ko-KR" dirty="0"/>
              <a:t>  -Name 'MyNic3' -</a:t>
            </a:r>
            <a:r>
              <a:rPr lang="en-US" altLang="ko-KR" dirty="0" err="1"/>
              <a:t>PublicIpAddress</a:t>
            </a:r>
            <a:r>
              <a:rPr lang="en-US" altLang="ko-KR" dirty="0"/>
              <a:t> $RdpPublicIP_3 -</a:t>
            </a:r>
            <a:r>
              <a:rPr lang="en-US" altLang="ko-KR" dirty="0" err="1"/>
              <a:t>LoadBalancerBackendAddressPool</a:t>
            </a:r>
            <a:r>
              <a:rPr lang="en-US" altLang="ko-KR" dirty="0"/>
              <a:t> $</a:t>
            </a:r>
            <a:r>
              <a:rPr lang="en-US" altLang="ko-KR" dirty="0" err="1"/>
              <a:t>bepool</a:t>
            </a:r>
            <a:r>
              <a:rPr lang="en-US" altLang="ko-KR" dirty="0"/>
              <a:t> -</a:t>
            </a:r>
            <a:r>
              <a:rPr lang="en-US" altLang="ko-KR" dirty="0" err="1"/>
              <a:t>NetworkSecurityGroup</a:t>
            </a:r>
            <a:r>
              <a:rPr lang="en-US" altLang="ko-KR" dirty="0"/>
              <a:t> $</a:t>
            </a:r>
            <a:r>
              <a:rPr lang="en-US" altLang="ko-KR" dirty="0" err="1"/>
              <a:t>nsg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LoadBalancerInboundNatRule</a:t>
            </a:r>
            <a:r>
              <a:rPr lang="en-US" altLang="ko-KR" dirty="0"/>
              <a:t> $natrule3 -Subnet $</a:t>
            </a:r>
            <a:r>
              <a:rPr lang="en-US" altLang="ko-KR" dirty="0" err="1"/>
              <a:t>vnet.Subnets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7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$cred = Get-Credential</a:t>
            </a:r>
          </a:p>
          <a:p>
            <a:endParaRPr lang="en-US" altLang="ko-KR" dirty="0"/>
          </a:p>
          <a:p>
            <a:r>
              <a:rPr lang="en-US" altLang="ko-KR" dirty="0"/>
              <a:t># ############## VM1 ###############</a:t>
            </a:r>
          </a:p>
          <a:p>
            <a:endParaRPr lang="en-US" altLang="ko-KR" dirty="0"/>
          </a:p>
          <a:p>
            <a:r>
              <a:rPr lang="en-US" altLang="ko-KR" dirty="0"/>
              <a:t># Create a virtual machine configuration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vmConfig</a:t>
            </a:r>
            <a:r>
              <a:rPr lang="en-US" altLang="ko-KR" dirty="0"/>
              <a:t> = New-</a:t>
            </a:r>
            <a:r>
              <a:rPr lang="en-US" altLang="ko-KR" dirty="0" err="1"/>
              <a:t>AzVMConfig</a:t>
            </a:r>
            <a:r>
              <a:rPr lang="en-US" altLang="ko-KR" dirty="0"/>
              <a:t> -</a:t>
            </a:r>
            <a:r>
              <a:rPr lang="en-US" altLang="ko-KR" dirty="0" err="1"/>
              <a:t>VMName</a:t>
            </a:r>
            <a:r>
              <a:rPr lang="en-US" altLang="ko-KR" dirty="0"/>
              <a:t> 'myVM1' -</a:t>
            </a:r>
            <a:r>
              <a:rPr lang="en-US" altLang="ko-KR" dirty="0" err="1"/>
              <a:t>VMSize</a:t>
            </a:r>
            <a:r>
              <a:rPr lang="en-US" altLang="ko-KR" dirty="0"/>
              <a:t> Standard_DS1_v2 `</a:t>
            </a:r>
          </a:p>
          <a:p>
            <a:r>
              <a:rPr lang="en-US" altLang="ko-KR" dirty="0"/>
              <a:t> | Set-</a:t>
            </a:r>
            <a:r>
              <a:rPr lang="en-US" altLang="ko-KR" dirty="0" err="1"/>
              <a:t>AzVMOperatingSystem</a:t>
            </a:r>
            <a:r>
              <a:rPr lang="en-US" altLang="ko-KR" dirty="0"/>
              <a:t> -Windows -</a:t>
            </a:r>
            <a:r>
              <a:rPr lang="en-US" altLang="ko-KR" dirty="0" err="1"/>
              <a:t>ComputerName</a:t>
            </a:r>
            <a:r>
              <a:rPr lang="en-US" altLang="ko-KR" dirty="0"/>
              <a:t> 'myVM1' -Credential $cred `</a:t>
            </a:r>
          </a:p>
          <a:p>
            <a:r>
              <a:rPr lang="en-US" altLang="ko-KR" dirty="0"/>
              <a:t> | Set-</a:t>
            </a:r>
            <a:r>
              <a:rPr lang="en-US" altLang="ko-KR" dirty="0" err="1"/>
              <a:t>AzVMSourceImage</a:t>
            </a:r>
            <a:r>
              <a:rPr lang="en-US" altLang="ko-KR" dirty="0"/>
              <a:t> -</a:t>
            </a:r>
            <a:r>
              <a:rPr lang="en-US" altLang="ko-KR" dirty="0" err="1"/>
              <a:t>PublisherName</a:t>
            </a:r>
            <a:r>
              <a:rPr lang="en-US" altLang="ko-KR" dirty="0"/>
              <a:t> </a:t>
            </a:r>
            <a:r>
              <a:rPr lang="en-US" altLang="ko-KR" dirty="0" err="1"/>
              <a:t>MicrosoftWindowsServer</a:t>
            </a:r>
            <a:r>
              <a:rPr lang="en-US" altLang="ko-KR" dirty="0"/>
              <a:t> -Offer </a:t>
            </a:r>
            <a:r>
              <a:rPr lang="en-US" altLang="ko-KR" dirty="0" err="1"/>
              <a:t>WindowsServer</a:t>
            </a:r>
            <a:r>
              <a:rPr lang="en-US" altLang="ko-KR" dirty="0"/>
              <a:t> -</a:t>
            </a:r>
            <a:r>
              <a:rPr lang="en-US" altLang="ko-KR" dirty="0" err="1"/>
              <a:t>Skus</a:t>
            </a:r>
            <a:r>
              <a:rPr lang="en-US" altLang="ko-KR" dirty="0"/>
              <a:t> 2019-Datacenter -Version latest `</a:t>
            </a:r>
          </a:p>
          <a:p>
            <a:r>
              <a:rPr lang="en-US" altLang="ko-KR" dirty="0"/>
              <a:t> | Add-</a:t>
            </a:r>
            <a:r>
              <a:rPr lang="en-US" altLang="ko-KR" dirty="0" err="1"/>
              <a:t>AzVMNetworkInterface</a:t>
            </a:r>
            <a:r>
              <a:rPr lang="en-US" altLang="ko-KR" dirty="0"/>
              <a:t> -Id $nicVM1.Id</a:t>
            </a:r>
          </a:p>
          <a:p>
            <a:endParaRPr lang="en-US" altLang="ko-KR" dirty="0"/>
          </a:p>
          <a:p>
            <a:r>
              <a:rPr lang="en-US" altLang="ko-KR" dirty="0"/>
              <a:t># Create a virtual machine</a:t>
            </a:r>
          </a:p>
          <a:p>
            <a:r>
              <a:rPr lang="en-US" altLang="ko-KR" dirty="0"/>
              <a:t>$vm1 = New-</a:t>
            </a:r>
            <a:r>
              <a:rPr lang="en-US" altLang="ko-KR" dirty="0" err="1"/>
              <a:t>AzVM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-Zone 1 -Location $location -VM $</a:t>
            </a:r>
            <a:r>
              <a:rPr lang="en-US" altLang="ko-KR" dirty="0" err="1"/>
              <a:t>vmConfig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############## VM2 ###############</a:t>
            </a:r>
          </a:p>
          <a:p>
            <a:endParaRPr lang="en-US" altLang="ko-KR" dirty="0"/>
          </a:p>
          <a:p>
            <a:r>
              <a:rPr lang="en-US" altLang="ko-KR" dirty="0"/>
              <a:t># Create a virtual machine configuration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vmConfig</a:t>
            </a:r>
            <a:r>
              <a:rPr lang="en-US" altLang="ko-KR" dirty="0"/>
              <a:t> = New-</a:t>
            </a:r>
            <a:r>
              <a:rPr lang="en-US" altLang="ko-KR" dirty="0" err="1"/>
              <a:t>AzVMConfig</a:t>
            </a:r>
            <a:r>
              <a:rPr lang="en-US" altLang="ko-KR" dirty="0"/>
              <a:t> -</a:t>
            </a:r>
            <a:r>
              <a:rPr lang="en-US" altLang="ko-KR" dirty="0" err="1"/>
              <a:t>VMName</a:t>
            </a:r>
            <a:r>
              <a:rPr lang="en-US" altLang="ko-KR" dirty="0"/>
              <a:t> 'myVM2' -</a:t>
            </a:r>
            <a:r>
              <a:rPr lang="en-US" altLang="ko-KR" dirty="0" err="1"/>
              <a:t>VMSize</a:t>
            </a:r>
            <a:r>
              <a:rPr lang="en-US" altLang="ko-KR" dirty="0"/>
              <a:t> Standard_DS1_v2 `</a:t>
            </a:r>
          </a:p>
          <a:p>
            <a:r>
              <a:rPr lang="en-US" altLang="ko-KR" dirty="0"/>
              <a:t> | Set-</a:t>
            </a:r>
            <a:r>
              <a:rPr lang="en-US" altLang="ko-KR" dirty="0" err="1"/>
              <a:t>AzVMOperatingSystem</a:t>
            </a:r>
            <a:r>
              <a:rPr lang="en-US" altLang="ko-KR" dirty="0"/>
              <a:t> -Windows -</a:t>
            </a:r>
            <a:r>
              <a:rPr lang="en-US" altLang="ko-KR" dirty="0" err="1"/>
              <a:t>ComputerName</a:t>
            </a:r>
            <a:r>
              <a:rPr lang="en-US" altLang="ko-KR" dirty="0"/>
              <a:t> 'myVM2' -Credential $cred `</a:t>
            </a:r>
          </a:p>
          <a:p>
            <a:r>
              <a:rPr lang="en-US" altLang="ko-KR" dirty="0"/>
              <a:t> | Set-</a:t>
            </a:r>
            <a:r>
              <a:rPr lang="en-US" altLang="ko-KR" dirty="0" err="1"/>
              <a:t>AzVMSourceImage</a:t>
            </a:r>
            <a:r>
              <a:rPr lang="en-US" altLang="ko-KR" dirty="0"/>
              <a:t> -</a:t>
            </a:r>
            <a:r>
              <a:rPr lang="en-US" altLang="ko-KR" dirty="0" err="1"/>
              <a:t>PublisherName</a:t>
            </a:r>
            <a:r>
              <a:rPr lang="en-US" altLang="ko-KR" dirty="0"/>
              <a:t> </a:t>
            </a:r>
            <a:r>
              <a:rPr lang="en-US" altLang="ko-KR" dirty="0" err="1"/>
              <a:t>MicrosoftWindowsServer</a:t>
            </a:r>
            <a:r>
              <a:rPr lang="en-US" altLang="ko-KR" dirty="0"/>
              <a:t> -Offer </a:t>
            </a:r>
            <a:r>
              <a:rPr lang="en-US" altLang="ko-KR" dirty="0" err="1"/>
              <a:t>WindowsServer</a:t>
            </a:r>
            <a:r>
              <a:rPr lang="en-US" altLang="ko-KR" dirty="0"/>
              <a:t> -</a:t>
            </a:r>
            <a:r>
              <a:rPr lang="en-US" altLang="ko-KR" dirty="0" err="1"/>
              <a:t>Skus</a:t>
            </a:r>
            <a:r>
              <a:rPr lang="en-US" altLang="ko-KR" dirty="0"/>
              <a:t> 2019-Datacenter -Version latest `</a:t>
            </a:r>
          </a:p>
          <a:p>
            <a:r>
              <a:rPr lang="en-US" altLang="ko-KR" dirty="0"/>
              <a:t> | Add-</a:t>
            </a:r>
            <a:r>
              <a:rPr lang="en-US" altLang="ko-KR" dirty="0" err="1"/>
              <a:t>AzVMNetworkInterface</a:t>
            </a:r>
            <a:r>
              <a:rPr lang="en-US" altLang="ko-KR" dirty="0"/>
              <a:t> -Id $nicVM2.Id</a:t>
            </a:r>
          </a:p>
          <a:p>
            <a:endParaRPr lang="en-US" altLang="ko-KR" dirty="0"/>
          </a:p>
          <a:p>
            <a:r>
              <a:rPr lang="en-US" altLang="ko-KR" dirty="0"/>
              <a:t># Create a virtual machine</a:t>
            </a:r>
          </a:p>
          <a:p>
            <a:r>
              <a:rPr lang="en-US" altLang="ko-KR" dirty="0"/>
              <a:t>$vm2 = New-</a:t>
            </a:r>
            <a:r>
              <a:rPr lang="en-US" altLang="ko-KR" dirty="0" err="1"/>
              <a:t>AzVM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-Zone 2 -Location $location -VM $</a:t>
            </a:r>
            <a:r>
              <a:rPr lang="en-US" altLang="ko-KR" dirty="0" err="1"/>
              <a:t>vmConfig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############## VM3 ###############</a:t>
            </a:r>
          </a:p>
          <a:p>
            <a:endParaRPr lang="en-US" altLang="ko-KR" dirty="0"/>
          </a:p>
          <a:p>
            <a:r>
              <a:rPr lang="en-US" altLang="ko-KR" dirty="0"/>
              <a:t># Create a virtual machine configuration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vmConfig</a:t>
            </a:r>
            <a:r>
              <a:rPr lang="en-US" altLang="ko-KR" dirty="0"/>
              <a:t> = New-</a:t>
            </a:r>
            <a:r>
              <a:rPr lang="en-US" altLang="ko-KR" dirty="0" err="1"/>
              <a:t>AzVMConfig</a:t>
            </a:r>
            <a:r>
              <a:rPr lang="en-US" altLang="ko-KR" dirty="0"/>
              <a:t> -</a:t>
            </a:r>
            <a:r>
              <a:rPr lang="en-US" altLang="ko-KR" dirty="0" err="1"/>
              <a:t>VMName</a:t>
            </a:r>
            <a:r>
              <a:rPr lang="en-US" altLang="ko-KR" dirty="0"/>
              <a:t> 'myVM3' -</a:t>
            </a:r>
            <a:r>
              <a:rPr lang="en-US" altLang="ko-KR" dirty="0" err="1"/>
              <a:t>VMSize</a:t>
            </a:r>
            <a:r>
              <a:rPr lang="en-US" altLang="ko-KR" dirty="0"/>
              <a:t> Standard_DS1_v2 `</a:t>
            </a:r>
          </a:p>
          <a:p>
            <a:r>
              <a:rPr lang="en-US" altLang="ko-KR" dirty="0"/>
              <a:t> | Set-</a:t>
            </a:r>
            <a:r>
              <a:rPr lang="en-US" altLang="ko-KR" dirty="0" err="1"/>
              <a:t>AzVMOperatingSystem</a:t>
            </a:r>
            <a:r>
              <a:rPr lang="en-US" altLang="ko-KR" dirty="0"/>
              <a:t> -Windows -</a:t>
            </a:r>
            <a:r>
              <a:rPr lang="en-US" altLang="ko-KR" dirty="0" err="1"/>
              <a:t>ComputerName</a:t>
            </a:r>
            <a:r>
              <a:rPr lang="en-US" altLang="ko-KR" dirty="0"/>
              <a:t> 'myVM3' -Credential $cred `</a:t>
            </a:r>
          </a:p>
          <a:p>
            <a:r>
              <a:rPr lang="en-US" altLang="ko-KR" dirty="0"/>
              <a:t> | Set-</a:t>
            </a:r>
            <a:r>
              <a:rPr lang="en-US" altLang="ko-KR" dirty="0" err="1"/>
              <a:t>AzVMSourceImage</a:t>
            </a:r>
            <a:r>
              <a:rPr lang="en-US" altLang="ko-KR" dirty="0"/>
              <a:t> -</a:t>
            </a:r>
            <a:r>
              <a:rPr lang="en-US" altLang="ko-KR" dirty="0" err="1"/>
              <a:t>PublisherName</a:t>
            </a:r>
            <a:r>
              <a:rPr lang="en-US" altLang="ko-KR" dirty="0"/>
              <a:t> </a:t>
            </a:r>
            <a:r>
              <a:rPr lang="en-US" altLang="ko-KR" dirty="0" err="1"/>
              <a:t>MicrosoftWindowsServer</a:t>
            </a:r>
            <a:r>
              <a:rPr lang="en-US" altLang="ko-KR" dirty="0"/>
              <a:t> -Offer </a:t>
            </a:r>
            <a:r>
              <a:rPr lang="en-US" altLang="ko-KR" dirty="0" err="1"/>
              <a:t>WindowsServer</a:t>
            </a:r>
            <a:r>
              <a:rPr lang="en-US" altLang="ko-KR" dirty="0"/>
              <a:t> -</a:t>
            </a:r>
            <a:r>
              <a:rPr lang="en-US" altLang="ko-KR" dirty="0" err="1"/>
              <a:t>Skus</a:t>
            </a:r>
            <a:r>
              <a:rPr lang="en-US" altLang="ko-KR" dirty="0"/>
              <a:t> 2019-Datacenter -Version latest `</a:t>
            </a:r>
          </a:p>
          <a:p>
            <a:r>
              <a:rPr lang="en-US" altLang="ko-KR" dirty="0"/>
              <a:t>| Add-</a:t>
            </a:r>
            <a:r>
              <a:rPr lang="en-US" altLang="ko-KR" dirty="0" err="1"/>
              <a:t>AzVMNetworkInterface</a:t>
            </a:r>
            <a:r>
              <a:rPr lang="en-US" altLang="ko-KR" dirty="0"/>
              <a:t> -Id $nicVM3.Id</a:t>
            </a:r>
          </a:p>
          <a:p>
            <a:endParaRPr lang="en-US" altLang="ko-KR" dirty="0"/>
          </a:p>
          <a:p>
            <a:r>
              <a:rPr lang="en-US" altLang="ko-KR" dirty="0"/>
              <a:t># Create a virtual machine</a:t>
            </a:r>
          </a:p>
          <a:p>
            <a:r>
              <a:rPr lang="en-US" altLang="ko-KR" dirty="0"/>
              <a:t>$vm3 = New-</a:t>
            </a:r>
            <a:r>
              <a:rPr lang="en-US" altLang="ko-KR" dirty="0" err="1"/>
              <a:t>AzVM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-Zone 3 -Location $location -VM $</a:t>
            </a:r>
            <a:r>
              <a:rPr lang="en-US" altLang="ko-KR" dirty="0" err="1"/>
              <a:t>vmConfig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4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$cred = Get-Credential</a:t>
            </a:r>
          </a:p>
          <a:p>
            <a:endParaRPr lang="en-US" altLang="ko-KR" dirty="0"/>
          </a:p>
          <a:p>
            <a:r>
              <a:rPr lang="en-US" altLang="ko-KR" dirty="0"/>
              <a:t># ############## VM1 ###############</a:t>
            </a:r>
          </a:p>
          <a:p>
            <a:endParaRPr lang="en-US" altLang="ko-KR" dirty="0"/>
          </a:p>
          <a:p>
            <a:r>
              <a:rPr lang="en-US" altLang="ko-KR" dirty="0"/>
              <a:t># Create a virtual machine configuration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vmConfig</a:t>
            </a:r>
            <a:r>
              <a:rPr lang="en-US" altLang="ko-KR" dirty="0"/>
              <a:t> = New-</a:t>
            </a:r>
            <a:r>
              <a:rPr lang="en-US" altLang="ko-KR" dirty="0" err="1"/>
              <a:t>AzVMConfig</a:t>
            </a:r>
            <a:r>
              <a:rPr lang="en-US" altLang="ko-KR" dirty="0"/>
              <a:t> -</a:t>
            </a:r>
            <a:r>
              <a:rPr lang="en-US" altLang="ko-KR" dirty="0" err="1"/>
              <a:t>VMName</a:t>
            </a:r>
            <a:r>
              <a:rPr lang="en-US" altLang="ko-KR" dirty="0"/>
              <a:t> 'myVM1' -</a:t>
            </a:r>
            <a:r>
              <a:rPr lang="en-US" altLang="ko-KR" dirty="0" err="1"/>
              <a:t>VMSize</a:t>
            </a:r>
            <a:r>
              <a:rPr lang="en-US" altLang="ko-KR" dirty="0"/>
              <a:t> Standard_DS1_v2 `</a:t>
            </a:r>
          </a:p>
          <a:p>
            <a:r>
              <a:rPr lang="en-US" altLang="ko-KR" dirty="0"/>
              <a:t> | Set-</a:t>
            </a:r>
            <a:r>
              <a:rPr lang="en-US" altLang="ko-KR" dirty="0" err="1"/>
              <a:t>AzVMOperatingSystem</a:t>
            </a:r>
            <a:r>
              <a:rPr lang="en-US" altLang="ko-KR" dirty="0"/>
              <a:t> -Windows -</a:t>
            </a:r>
            <a:r>
              <a:rPr lang="en-US" altLang="ko-KR" dirty="0" err="1"/>
              <a:t>ComputerName</a:t>
            </a:r>
            <a:r>
              <a:rPr lang="en-US" altLang="ko-KR" dirty="0"/>
              <a:t> 'myVM1' -Credential $cred `</a:t>
            </a:r>
          </a:p>
          <a:p>
            <a:r>
              <a:rPr lang="en-US" altLang="ko-KR" dirty="0"/>
              <a:t> | Set-</a:t>
            </a:r>
            <a:r>
              <a:rPr lang="en-US" altLang="ko-KR" dirty="0" err="1"/>
              <a:t>AzVMSourceImage</a:t>
            </a:r>
            <a:r>
              <a:rPr lang="en-US" altLang="ko-KR" dirty="0"/>
              <a:t> -</a:t>
            </a:r>
            <a:r>
              <a:rPr lang="en-US" altLang="ko-KR" dirty="0" err="1"/>
              <a:t>PublisherName</a:t>
            </a:r>
            <a:r>
              <a:rPr lang="en-US" altLang="ko-KR" dirty="0"/>
              <a:t> </a:t>
            </a:r>
            <a:r>
              <a:rPr lang="en-US" altLang="ko-KR" dirty="0" err="1"/>
              <a:t>MicrosoftWindowsServer</a:t>
            </a:r>
            <a:r>
              <a:rPr lang="en-US" altLang="ko-KR" dirty="0"/>
              <a:t> -Offer </a:t>
            </a:r>
            <a:r>
              <a:rPr lang="en-US" altLang="ko-KR" dirty="0" err="1"/>
              <a:t>WindowsServer</a:t>
            </a:r>
            <a:r>
              <a:rPr lang="en-US" altLang="ko-KR" dirty="0"/>
              <a:t> -</a:t>
            </a:r>
            <a:r>
              <a:rPr lang="en-US" altLang="ko-KR" dirty="0" err="1"/>
              <a:t>Skus</a:t>
            </a:r>
            <a:r>
              <a:rPr lang="en-US" altLang="ko-KR" dirty="0"/>
              <a:t> 2019-Datacenter -Version latest `</a:t>
            </a:r>
          </a:p>
          <a:p>
            <a:r>
              <a:rPr lang="en-US" altLang="ko-KR" dirty="0"/>
              <a:t> | Add-</a:t>
            </a:r>
            <a:r>
              <a:rPr lang="en-US" altLang="ko-KR" dirty="0" err="1"/>
              <a:t>AzVMNetworkInterface</a:t>
            </a:r>
            <a:r>
              <a:rPr lang="en-US" altLang="ko-KR" dirty="0"/>
              <a:t> -Id $nicVM1.Id</a:t>
            </a:r>
          </a:p>
          <a:p>
            <a:endParaRPr lang="en-US" altLang="ko-KR" dirty="0"/>
          </a:p>
          <a:p>
            <a:r>
              <a:rPr lang="en-US" altLang="ko-KR" dirty="0"/>
              <a:t># Create a virtual machine</a:t>
            </a:r>
          </a:p>
          <a:p>
            <a:r>
              <a:rPr lang="en-US" altLang="ko-KR" dirty="0"/>
              <a:t>$vm1 = New-</a:t>
            </a:r>
            <a:r>
              <a:rPr lang="en-US" altLang="ko-KR" dirty="0" err="1"/>
              <a:t>AzVM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-Zone 1 -Location $location -VM $</a:t>
            </a:r>
            <a:r>
              <a:rPr lang="en-US" altLang="ko-KR" dirty="0" err="1"/>
              <a:t>vmConfig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############## VM2 ###############</a:t>
            </a:r>
          </a:p>
          <a:p>
            <a:endParaRPr lang="en-US" altLang="ko-KR" dirty="0"/>
          </a:p>
          <a:p>
            <a:r>
              <a:rPr lang="en-US" altLang="ko-KR" dirty="0"/>
              <a:t># Create a virtual machine configuration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vmConfig</a:t>
            </a:r>
            <a:r>
              <a:rPr lang="en-US" altLang="ko-KR" dirty="0"/>
              <a:t> = New-</a:t>
            </a:r>
            <a:r>
              <a:rPr lang="en-US" altLang="ko-KR" dirty="0" err="1"/>
              <a:t>AzVMConfig</a:t>
            </a:r>
            <a:r>
              <a:rPr lang="en-US" altLang="ko-KR" dirty="0"/>
              <a:t> -</a:t>
            </a:r>
            <a:r>
              <a:rPr lang="en-US" altLang="ko-KR" dirty="0" err="1"/>
              <a:t>VMName</a:t>
            </a:r>
            <a:r>
              <a:rPr lang="en-US" altLang="ko-KR" dirty="0"/>
              <a:t> 'myVM2' -</a:t>
            </a:r>
            <a:r>
              <a:rPr lang="en-US" altLang="ko-KR" dirty="0" err="1"/>
              <a:t>VMSize</a:t>
            </a:r>
            <a:r>
              <a:rPr lang="en-US" altLang="ko-KR" dirty="0"/>
              <a:t> Standard_DS1_v2 `</a:t>
            </a:r>
          </a:p>
          <a:p>
            <a:r>
              <a:rPr lang="en-US" altLang="ko-KR" dirty="0"/>
              <a:t> | Set-</a:t>
            </a:r>
            <a:r>
              <a:rPr lang="en-US" altLang="ko-KR" dirty="0" err="1"/>
              <a:t>AzVMOperatingSystem</a:t>
            </a:r>
            <a:r>
              <a:rPr lang="en-US" altLang="ko-KR" dirty="0"/>
              <a:t> -Windows -</a:t>
            </a:r>
            <a:r>
              <a:rPr lang="en-US" altLang="ko-KR" dirty="0" err="1"/>
              <a:t>ComputerName</a:t>
            </a:r>
            <a:r>
              <a:rPr lang="en-US" altLang="ko-KR" dirty="0"/>
              <a:t> 'myVM2' -Credential $cred `</a:t>
            </a:r>
          </a:p>
          <a:p>
            <a:r>
              <a:rPr lang="en-US" altLang="ko-KR" dirty="0"/>
              <a:t> | Set-</a:t>
            </a:r>
            <a:r>
              <a:rPr lang="en-US" altLang="ko-KR" dirty="0" err="1"/>
              <a:t>AzVMSourceImage</a:t>
            </a:r>
            <a:r>
              <a:rPr lang="en-US" altLang="ko-KR" dirty="0"/>
              <a:t> -</a:t>
            </a:r>
            <a:r>
              <a:rPr lang="en-US" altLang="ko-KR" dirty="0" err="1"/>
              <a:t>PublisherName</a:t>
            </a:r>
            <a:r>
              <a:rPr lang="en-US" altLang="ko-KR" dirty="0"/>
              <a:t> </a:t>
            </a:r>
            <a:r>
              <a:rPr lang="en-US" altLang="ko-KR" dirty="0" err="1"/>
              <a:t>MicrosoftWindowsServer</a:t>
            </a:r>
            <a:r>
              <a:rPr lang="en-US" altLang="ko-KR" dirty="0"/>
              <a:t> -Offer </a:t>
            </a:r>
            <a:r>
              <a:rPr lang="en-US" altLang="ko-KR" dirty="0" err="1"/>
              <a:t>WindowsServer</a:t>
            </a:r>
            <a:r>
              <a:rPr lang="en-US" altLang="ko-KR" dirty="0"/>
              <a:t> -</a:t>
            </a:r>
            <a:r>
              <a:rPr lang="en-US" altLang="ko-KR" dirty="0" err="1"/>
              <a:t>Skus</a:t>
            </a:r>
            <a:r>
              <a:rPr lang="en-US" altLang="ko-KR" dirty="0"/>
              <a:t> 2019-Datacenter -Version latest `</a:t>
            </a:r>
          </a:p>
          <a:p>
            <a:r>
              <a:rPr lang="en-US" altLang="ko-KR" dirty="0"/>
              <a:t> | Add-</a:t>
            </a:r>
            <a:r>
              <a:rPr lang="en-US" altLang="ko-KR" dirty="0" err="1"/>
              <a:t>AzVMNetworkInterface</a:t>
            </a:r>
            <a:r>
              <a:rPr lang="en-US" altLang="ko-KR" dirty="0"/>
              <a:t> -Id $nicVM2.Id</a:t>
            </a:r>
          </a:p>
          <a:p>
            <a:endParaRPr lang="en-US" altLang="ko-KR" dirty="0"/>
          </a:p>
          <a:p>
            <a:r>
              <a:rPr lang="en-US" altLang="ko-KR" dirty="0"/>
              <a:t># Create a virtual machine</a:t>
            </a:r>
          </a:p>
          <a:p>
            <a:r>
              <a:rPr lang="en-US" altLang="ko-KR" dirty="0"/>
              <a:t>$vm2 = New-</a:t>
            </a:r>
            <a:r>
              <a:rPr lang="en-US" altLang="ko-KR" dirty="0" err="1"/>
              <a:t>AzVM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-Zone 2 -Location $location -VM $</a:t>
            </a:r>
            <a:r>
              <a:rPr lang="en-US" altLang="ko-KR" dirty="0" err="1"/>
              <a:t>vmConfig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############## VM3 ###############</a:t>
            </a:r>
          </a:p>
          <a:p>
            <a:endParaRPr lang="en-US" altLang="ko-KR" dirty="0"/>
          </a:p>
          <a:p>
            <a:r>
              <a:rPr lang="en-US" altLang="ko-KR" dirty="0"/>
              <a:t># Create a virtual machine configuration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vmConfig</a:t>
            </a:r>
            <a:r>
              <a:rPr lang="en-US" altLang="ko-KR" dirty="0"/>
              <a:t> = New-</a:t>
            </a:r>
            <a:r>
              <a:rPr lang="en-US" altLang="ko-KR" dirty="0" err="1"/>
              <a:t>AzVMConfig</a:t>
            </a:r>
            <a:r>
              <a:rPr lang="en-US" altLang="ko-KR" dirty="0"/>
              <a:t> -</a:t>
            </a:r>
            <a:r>
              <a:rPr lang="en-US" altLang="ko-KR" dirty="0" err="1"/>
              <a:t>VMName</a:t>
            </a:r>
            <a:r>
              <a:rPr lang="en-US" altLang="ko-KR" dirty="0"/>
              <a:t> 'myVM3' -</a:t>
            </a:r>
            <a:r>
              <a:rPr lang="en-US" altLang="ko-KR" dirty="0" err="1"/>
              <a:t>VMSize</a:t>
            </a:r>
            <a:r>
              <a:rPr lang="en-US" altLang="ko-KR" dirty="0"/>
              <a:t> Standard_DS1_v2 `</a:t>
            </a:r>
          </a:p>
          <a:p>
            <a:r>
              <a:rPr lang="en-US" altLang="ko-KR" dirty="0"/>
              <a:t> | Set-</a:t>
            </a:r>
            <a:r>
              <a:rPr lang="en-US" altLang="ko-KR" dirty="0" err="1"/>
              <a:t>AzVMOperatingSystem</a:t>
            </a:r>
            <a:r>
              <a:rPr lang="en-US" altLang="ko-KR" dirty="0"/>
              <a:t> -Windows -</a:t>
            </a:r>
            <a:r>
              <a:rPr lang="en-US" altLang="ko-KR" dirty="0" err="1"/>
              <a:t>ComputerName</a:t>
            </a:r>
            <a:r>
              <a:rPr lang="en-US" altLang="ko-KR" dirty="0"/>
              <a:t> 'myVM3' -Credential $cred `</a:t>
            </a:r>
          </a:p>
          <a:p>
            <a:r>
              <a:rPr lang="en-US" altLang="ko-KR" dirty="0"/>
              <a:t> | Set-</a:t>
            </a:r>
            <a:r>
              <a:rPr lang="en-US" altLang="ko-KR" dirty="0" err="1"/>
              <a:t>AzVMSourceImage</a:t>
            </a:r>
            <a:r>
              <a:rPr lang="en-US" altLang="ko-KR" dirty="0"/>
              <a:t> -</a:t>
            </a:r>
            <a:r>
              <a:rPr lang="en-US" altLang="ko-KR" dirty="0" err="1"/>
              <a:t>PublisherName</a:t>
            </a:r>
            <a:r>
              <a:rPr lang="en-US" altLang="ko-KR" dirty="0"/>
              <a:t> </a:t>
            </a:r>
            <a:r>
              <a:rPr lang="en-US" altLang="ko-KR" dirty="0" err="1"/>
              <a:t>MicrosoftWindowsServer</a:t>
            </a:r>
            <a:r>
              <a:rPr lang="en-US" altLang="ko-KR" dirty="0"/>
              <a:t> -Offer </a:t>
            </a:r>
            <a:r>
              <a:rPr lang="en-US" altLang="ko-KR" dirty="0" err="1"/>
              <a:t>WindowsServer</a:t>
            </a:r>
            <a:r>
              <a:rPr lang="en-US" altLang="ko-KR" dirty="0"/>
              <a:t> -</a:t>
            </a:r>
            <a:r>
              <a:rPr lang="en-US" altLang="ko-KR" dirty="0" err="1"/>
              <a:t>Skus</a:t>
            </a:r>
            <a:r>
              <a:rPr lang="en-US" altLang="ko-KR" dirty="0"/>
              <a:t> 2019-Datacenter -Version latest `</a:t>
            </a:r>
          </a:p>
          <a:p>
            <a:r>
              <a:rPr lang="en-US" altLang="ko-KR" dirty="0"/>
              <a:t>| Add-</a:t>
            </a:r>
            <a:r>
              <a:rPr lang="en-US" altLang="ko-KR" dirty="0" err="1"/>
              <a:t>AzVMNetworkInterface</a:t>
            </a:r>
            <a:r>
              <a:rPr lang="en-US" altLang="ko-KR" dirty="0"/>
              <a:t> -Id $nicVM3.Id</a:t>
            </a:r>
          </a:p>
          <a:p>
            <a:endParaRPr lang="en-US" altLang="ko-KR" dirty="0"/>
          </a:p>
          <a:p>
            <a:r>
              <a:rPr lang="en-US" altLang="ko-KR" dirty="0"/>
              <a:t># Create a virtual machine</a:t>
            </a:r>
          </a:p>
          <a:p>
            <a:r>
              <a:rPr lang="en-US" altLang="ko-KR" dirty="0"/>
              <a:t>$vm3 = New-</a:t>
            </a:r>
            <a:r>
              <a:rPr lang="en-US" altLang="ko-KR" dirty="0" err="1"/>
              <a:t>AzVM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-Zone 3 -Location $location -VM $</a:t>
            </a:r>
            <a:r>
              <a:rPr lang="en-US" altLang="ko-KR" dirty="0" err="1"/>
              <a:t>vmConfig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40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$vm1_rdp_ip = (Get-</a:t>
            </a:r>
            <a:r>
              <a:rPr lang="en-US" altLang="ko-KR" dirty="0" err="1"/>
              <a:t>AzPublicIPAddress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-Name "RdpPublicIP_1").</a:t>
            </a:r>
            <a:r>
              <a:rPr lang="en-US" altLang="ko-KR" dirty="0" err="1"/>
              <a:t>IpAddress</a:t>
            </a:r>
            <a:endParaRPr lang="en-US" altLang="ko-KR" dirty="0"/>
          </a:p>
          <a:p>
            <a:r>
              <a:rPr lang="en-US" altLang="ko-KR" dirty="0"/>
              <a:t>  $vm2_rdp_ip = (Get-</a:t>
            </a:r>
            <a:r>
              <a:rPr lang="en-US" altLang="ko-KR" dirty="0" err="1"/>
              <a:t>AzPublicIPAddress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-Name "RdpPublicIP_2").</a:t>
            </a:r>
            <a:r>
              <a:rPr lang="en-US" altLang="ko-KR" dirty="0" err="1"/>
              <a:t>IpAddress</a:t>
            </a:r>
            <a:endParaRPr lang="en-US" altLang="ko-KR" dirty="0"/>
          </a:p>
          <a:p>
            <a:r>
              <a:rPr lang="en-US" altLang="ko-KR" dirty="0"/>
              <a:t>  $vm3_rdp_ip = (Get-</a:t>
            </a:r>
            <a:r>
              <a:rPr lang="en-US" altLang="ko-KR" dirty="0" err="1"/>
              <a:t>AzPublicIPAddress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-Name "RdpPublicIP_3").</a:t>
            </a:r>
            <a:r>
              <a:rPr lang="en-US" altLang="ko-KR" dirty="0" err="1"/>
              <a:t>IpAddress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mstsc</a:t>
            </a:r>
            <a:r>
              <a:rPr lang="en-US" altLang="ko-KR" dirty="0"/>
              <a:t> /v $vm1_rdp_ip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88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$vm1_rdp_ip = (Get-</a:t>
            </a:r>
            <a:r>
              <a:rPr lang="en-US" altLang="ko-KR" dirty="0" err="1"/>
              <a:t>AzPublicIPAddress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-Name "RdpPublicIP_1").</a:t>
            </a:r>
            <a:r>
              <a:rPr lang="en-US" altLang="ko-KR" dirty="0" err="1"/>
              <a:t>IpAddress</a:t>
            </a:r>
            <a:endParaRPr lang="en-US" altLang="ko-KR" dirty="0"/>
          </a:p>
          <a:p>
            <a:r>
              <a:rPr lang="en-US" altLang="ko-KR" dirty="0"/>
              <a:t>  $vm2_rdp_ip = (Get-</a:t>
            </a:r>
            <a:r>
              <a:rPr lang="en-US" altLang="ko-KR" dirty="0" err="1"/>
              <a:t>AzPublicIPAddress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-Name "RdpPublicIP_2").</a:t>
            </a:r>
            <a:r>
              <a:rPr lang="en-US" altLang="ko-KR" dirty="0" err="1"/>
              <a:t>IpAddress</a:t>
            </a:r>
            <a:endParaRPr lang="en-US" altLang="ko-KR" dirty="0"/>
          </a:p>
          <a:p>
            <a:r>
              <a:rPr lang="en-US" altLang="ko-KR" dirty="0"/>
              <a:t>  $vm3_rdp_ip = (Get-</a:t>
            </a:r>
            <a:r>
              <a:rPr lang="en-US" altLang="ko-KR" dirty="0" err="1"/>
              <a:t>AzPublicIPAddress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-Name "RdpPublicIP_3").</a:t>
            </a:r>
            <a:r>
              <a:rPr lang="en-US" altLang="ko-KR" dirty="0" err="1"/>
              <a:t>IpAddress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93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$vm1_rdp_ip = (Get-</a:t>
            </a:r>
            <a:r>
              <a:rPr lang="en-US" altLang="ko-KR" dirty="0" err="1"/>
              <a:t>AzPublicIPAddress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-Name "RdpPublicIP_1").</a:t>
            </a:r>
            <a:r>
              <a:rPr lang="en-US" altLang="ko-KR" dirty="0" err="1"/>
              <a:t>IpAddress</a:t>
            </a:r>
            <a:endParaRPr lang="en-US" altLang="ko-KR" dirty="0"/>
          </a:p>
          <a:p>
            <a:r>
              <a:rPr lang="en-US" altLang="ko-KR" dirty="0"/>
              <a:t>  $vm2_rdp_ip = (Get-</a:t>
            </a:r>
            <a:r>
              <a:rPr lang="en-US" altLang="ko-KR" dirty="0" err="1"/>
              <a:t>AzPublicIPAddress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-Name "RdpPublicIP_2").</a:t>
            </a:r>
            <a:r>
              <a:rPr lang="en-US" altLang="ko-KR" dirty="0" err="1"/>
              <a:t>IpAddress</a:t>
            </a:r>
            <a:endParaRPr lang="en-US" altLang="ko-KR" dirty="0"/>
          </a:p>
          <a:p>
            <a:r>
              <a:rPr lang="en-US" altLang="ko-KR" dirty="0"/>
              <a:t>  $vm3_rdp_ip = (Get-</a:t>
            </a:r>
            <a:r>
              <a:rPr lang="en-US" altLang="ko-KR" dirty="0" err="1"/>
              <a:t>AzPublicIPAddress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-Name "RdpPublicIP_3").</a:t>
            </a:r>
            <a:r>
              <a:rPr lang="en-US" altLang="ko-KR" dirty="0" err="1"/>
              <a:t>IpAddress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72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9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publicIp</a:t>
            </a:r>
            <a:r>
              <a:rPr lang="en-US" altLang="ko-KR" dirty="0"/>
              <a:t> = New-</a:t>
            </a:r>
            <a:r>
              <a:rPr lang="en-US" altLang="ko-KR" dirty="0" err="1"/>
              <a:t>AzPublicIpAddress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-Name '</a:t>
            </a:r>
            <a:r>
              <a:rPr lang="en-US" altLang="ko-KR" dirty="0" err="1"/>
              <a:t>myPublicIP</a:t>
            </a:r>
            <a:r>
              <a:rPr lang="en-US" altLang="ko-KR" dirty="0"/>
              <a:t>' `</a:t>
            </a:r>
          </a:p>
          <a:p>
            <a:r>
              <a:rPr lang="en-US" altLang="ko-KR" dirty="0"/>
              <a:t> -Location $location `</a:t>
            </a:r>
          </a:p>
          <a:p>
            <a:r>
              <a:rPr lang="en-US" altLang="ko-KR" dirty="0"/>
              <a:t> -</a:t>
            </a:r>
            <a:r>
              <a:rPr lang="en-US" altLang="ko-KR" dirty="0" err="1"/>
              <a:t>AllocationMethod</a:t>
            </a:r>
            <a:r>
              <a:rPr lang="en-US" altLang="ko-KR" dirty="0"/>
              <a:t> static `</a:t>
            </a:r>
          </a:p>
          <a:p>
            <a:r>
              <a:rPr lang="en-US" altLang="ko-KR" dirty="0"/>
              <a:t> -SKU Standard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29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0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feip</a:t>
            </a:r>
            <a:r>
              <a:rPr lang="en-US" altLang="ko-KR" dirty="0"/>
              <a:t> = New-</a:t>
            </a:r>
            <a:r>
              <a:rPr lang="en-US" altLang="ko-KR" dirty="0" err="1"/>
              <a:t>AzLoadBalancerFrontendIpConfig</a:t>
            </a:r>
            <a:r>
              <a:rPr lang="en-US" altLang="ko-KR" dirty="0"/>
              <a:t> -Name '</a:t>
            </a:r>
            <a:r>
              <a:rPr lang="en-US" altLang="ko-KR" dirty="0" err="1"/>
              <a:t>myFrontEndPool</a:t>
            </a:r>
            <a:r>
              <a:rPr lang="en-US" altLang="ko-KR" dirty="0"/>
              <a:t>' -</a:t>
            </a:r>
            <a:r>
              <a:rPr lang="en-US" altLang="ko-KR" dirty="0" err="1"/>
              <a:t>PublicIpAddress</a:t>
            </a:r>
            <a:r>
              <a:rPr lang="en-US" altLang="ko-KR" dirty="0"/>
              <a:t> $</a:t>
            </a:r>
            <a:r>
              <a:rPr lang="en-US" altLang="ko-KR" dirty="0" err="1"/>
              <a:t>publicIp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2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bepool</a:t>
            </a:r>
            <a:r>
              <a:rPr lang="en-US" altLang="ko-KR" dirty="0"/>
              <a:t> = New-</a:t>
            </a:r>
            <a:r>
              <a:rPr lang="en-US" altLang="ko-KR" dirty="0" err="1"/>
              <a:t>AzLoadBalancerBackendAddressPoolConfig</a:t>
            </a:r>
            <a:r>
              <a:rPr lang="en-US" altLang="ko-KR" dirty="0"/>
              <a:t> -Name '</a:t>
            </a:r>
            <a:r>
              <a:rPr lang="en-US" altLang="ko-KR" dirty="0" err="1"/>
              <a:t>myBackEndPool</a:t>
            </a:r>
            <a:r>
              <a:rPr lang="en-US" altLang="ko-KR" dirty="0"/>
              <a:t>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5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$probe = New-</a:t>
            </a:r>
            <a:r>
              <a:rPr lang="en-US" altLang="ko-KR" dirty="0" err="1"/>
              <a:t>AzLoadBalancerProbeConfig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-Name '</a:t>
            </a:r>
            <a:r>
              <a:rPr lang="en-US" altLang="ko-KR" dirty="0" err="1"/>
              <a:t>myHealthProbe</a:t>
            </a:r>
            <a:r>
              <a:rPr lang="en-US" altLang="ko-KR" dirty="0"/>
              <a:t>' `</a:t>
            </a:r>
          </a:p>
          <a:p>
            <a:r>
              <a:rPr lang="en-US" altLang="ko-KR" dirty="0"/>
              <a:t> -Protocol Http -Port 80 `</a:t>
            </a:r>
          </a:p>
          <a:p>
            <a:r>
              <a:rPr lang="en-US" altLang="ko-KR" dirty="0"/>
              <a:t> -</a:t>
            </a:r>
            <a:r>
              <a:rPr lang="en-US" altLang="ko-KR" dirty="0" err="1"/>
              <a:t>RequestPath</a:t>
            </a:r>
            <a:r>
              <a:rPr lang="en-US" altLang="ko-KR" dirty="0"/>
              <a:t> / -</a:t>
            </a:r>
            <a:r>
              <a:rPr lang="en-US" altLang="ko-KR" dirty="0" err="1"/>
              <a:t>IntervalInSeconds</a:t>
            </a:r>
            <a:r>
              <a:rPr lang="en-US" altLang="ko-KR" dirty="0"/>
              <a:t> 360 -</a:t>
            </a:r>
            <a:r>
              <a:rPr lang="en-US" altLang="ko-KR" dirty="0" err="1"/>
              <a:t>ProbeCount</a:t>
            </a:r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8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$rule = New-</a:t>
            </a:r>
            <a:r>
              <a:rPr lang="en-US" altLang="ko-KR" dirty="0" err="1"/>
              <a:t>AzLoadBalancerRuleConfig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-Name '</a:t>
            </a:r>
            <a:r>
              <a:rPr lang="en-US" altLang="ko-KR" dirty="0" err="1"/>
              <a:t>myLoadBalancerRuleWeb</a:t>
            </a:r>
            <a:r>
              <a:rPr lang="en-US" altLang="ko-KR" dirty="0"/>
              <a:t>' -Protocol </a:t>
            </a:r>
            <a:r>
              <a:rPr lang="en-US" altLang="ko-KR" dirty="0" err="1"/>
              <a:t>Tcp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-Probe $probe -</a:t>
            </a:r>
            <a:r>
              <a:rPr lang="en-US" altLang="ko-KR" dirty="0" err="1"/>
              <a:t>FrontendPort</a:t>
            </a:r>
            <a:r>
              <a:rPr lang="en-US" altLang="ko-KR" dirty="0"/>
              <a:t> 80 -</a:t>
            </a:r>
            <a:r>
              <a:rPr lang="en-US" altLang="ko-KR" dirty="0" err="1"/>
              <a:t>BackendPort</a:t>
            </a:r>
            <a:r>
              <a:rPr lang="en-US" altLang="ko-KR" dirty="0"/>
              <a:t> 80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FrontendIpConfiguration</a:t>
            </a:r>
            <a:r>
              <a:rPr lang="en-US" altLang="ko-KR" dirty="0"/>
              <a:t> $</a:t>
            </a:r>
            <a:r>
              <a:rPr lang="en-US" altLang="ko-KR" dirty="0" err="1"/>
              <a:t>feip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BackendAddressPool</a:t>
            </a:r>
            <a:r>
              <a:rPr lang="en-US" altLang="ko-KR" dirty="0"/>
              <a:t> $</a:t>
            </a:r>
            <a:r>
              <a:rPr lang="en-US" altLang="ko-KR" dirty="0" err="1"/>
              <a:t>bePool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2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$natrule1 = New-</a:t>
            </a:r>
            <a:r>
              <a:rPr lang="en-US" altLang="ko-KR" dirty="0" err="1"/>
              <a:t>AzLoadBalancerInboundNatRuleConfig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-Name 'myLoadBalancerRDP1'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FrontendIpConfiguration</a:t>
            </a:r>
            <a:r>
              <a:rPr lang="en-US" altLang="ko-KR" dirty="0"/>
              <a:t> $</a:t>
            </a:r>
            <a:r>
              <a:rPr lang="en-US" altLang="ko-KR" dirty="0" err="1"/>
              <a:t>feip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-Protocol </a:t>
            </a:r>
            <a:r>
              <a:rPr lang="en-US" altLang="ko-KR" dirty="0" err="1"/>
              <a:t>tcp</a:t>
            </a:r>
            <a:r>
              <a:rPr lang="en-US" altLang="ko-KR" dirty="0"/>
              <a:t> -</a:t>
            </a:r>
            <a:r>
              <a:rPr lang="en-US" altLang="ko-KR" dirty="0" err="1"/>
              <a:t>FrontendPort</a:t>
            </a:r>
            <a:r>
              <a:rPr lang="en-US" altLang="ko-KR" dirty="0"/>
              <a:t> 4221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BackendPort</a:t>
            </a:r>
            <a:r>
              <a:rPr lang="en-US" altLang="ko-KR" dirty="0"/>
              <a:t> 3389</a:t>
            </a:r>
          </a:p>
          <a:p>
            <a:endParaRPr lang="en-US" altLang="ko-KR" dirty="0"/>
          </a:p>
          <a:p>
            <a:r>
              <a:rPr lang="en-US" altLang="ko-KR" dirty="0"/>
              <a:t>$natrule2 = New-</a:t>
            </a:r>
            <a:r>
              <a:rPr lang="en-US" altLang="ko-KR" dirty="0" err="1"/>
              <a:t>AzLoadBalancerInboundNatRuleConfig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-Name 'myLoadBalancerRDP2'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FrontendIpConfiguration</a:t>
            </a:r>
            <a:r>
              <a:rPr lang="en-US" altLang="ko-KR" dirty="0"/>
              <a:t> $</a:t>
            </a:r>
            <a:r>
              <a:rPr lang="en-US" altLang="ko-KR" dirty="0" err="1"/>
              <a:t>feip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-Protocol </a:t>
            </a:r>
            <a:r>
              <a:rPr lang="en-US" altLang="ko-KR" dirty="0" err="1"/>
              <a:t>tcp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FrontendPort</a:t>
            </a:r>
            <a:r>
              <a:rPr lang="en-US" altLang="ko-KR" dirty="0"/>
              <a:t> 4222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BackendPort</a:t>
            </a:r>
            <a:r>
              <a:rPr lang="en-US" altLang="ko-KR" dirty="0"/>
              <a:t> 3389</a:t>
            </a:r>
          </a:p>
          <a:p>
            <a:endParaRPr lang="en-US" altLang="ko-KR" dirty="0"/>
          </a:p>
          <a:p>
            <a:r>
              <a:rPr lang="en-US" altLang="ko-KR" dirty="0"/>
              <a:t>$natrule3 = New-</a:t>
            </a:r>
            <a:r>
              <a:rPr lang="en-US" altLang="ko-KR" dirty="0" err="1"/>
              <a:t>AzLoadBalancerInboundNatRuleConfig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-Name 'myLoadBalancerRDP3'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FrontendIpConfiguration</a:t>
            </a:r>
            <a:r>
              <a:rPr lang="en-US" altLang="ko-KR" dirty="0"/>
              <a:t> $</a:t>
            </a:r>
            <a:r>
              <a:rPr lang="en-US" altLang="ko-KR" dirty="0" err="1"/>
              <a:t>feip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-Protocol </a:t>
            </a:r>
            <a:r>
              <a:rPr lang="en-US" altLang="ko-KR" dirty="0" err="1"/>
              <a:t>tcp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FrontendPort</a:t>
            </a:r>
            <a:r>
              <a:rPr lang="en-US" altLang="ko-KR" dirty="0"/>
              <a:t> 4223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BackendPort</a:t>
            </a:r>
            <a:r>
              <a:rPr lang="en-US" altLang="ko-KR" dirty="0"/>
              <a:t> 3389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76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err="1"/>
              <a:t>lb</a:t>
            </a:r>
            <a:r>
              <a:rPr lang="en-US" altLang="ko-KR" dirty="0"/>
              <a:t> = New-</a:t>
            </a:r>
            <a:r>
              <a:rPr lang="en-US" altLang="ko-KR" dirty="0" err="1"/>
              <a:t>AzLoadBalancer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ResourceGroupName</a:t>
            </a:r>
            <a:r>
              <a:rPr lang="en-US" altLang="ko-KR" dirty="0"/>
              <a:t> $</a:t>
            </a:r>
            <a:r>
              <a:rPr lang="en-US" altLang="ko-KR" dirty="0" err="1"/>
              <a:t>rgName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-Name '</a:t>
            </a:r>
            <a:r>
              <a:rPr lang="en-US" altLang="ko-KR" dirty="0" err="1"/>
              <a:t>MyLoadBalancer</a:t>
            </a:r>
            <a:r>
              <a:rPr lang="en-US" altLang="ko-KR" dirty="0"/>
              <a:t>' `</a:t>
            </a:r>
          </a:p>
          <a:p>
            <a:r>
              <a:rPr lang="en-US" altLang="ko-KR" dirty="0"/>
              <a:t>  -SKU Standard `</a:t>
            </a:r>
          </a:p>
          <a:p>
            <a:r>
              <a:rPr lang="en-US" altLang="ko-KR" dirty="0"/>
              <a:t>  -Location $location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FrontendIpConfiguration</a:t>
            </a:r>
            <a:r>
              <a:rPr lang="en-US" altLang="ko-KR" dirty="0"/>
              <a:t> $</a:t>
            </a:r>
            <a:r>
              <a:rPr lang="en-US" altLang="ko-KR" dirty="0" err="1"/>
              <a:t>feip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BackendAddressPool</a:t>
            </a:r>
            <a:r>
              <a:rPr lang="en-US" altLang="ko-KR" dirty="0"/>
              <a:t> $</a:t>
            </a:r>
            <a:r>
              <a:rPr lang="en-US" altLang="ko-KR" dirty="0" err="1"/>
              <a:t>bepool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-Probe $probe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LoadBalancingRule</a:t>
            </a:r>
            <a:r>
              <a:rPr lang="en-US" altLang="ko-KR" dirty="0"/>
              <a:t> $rule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InboundNatRule</a:t>
            </a:r>
            <a:r>
              <a:rPr lang="en-US" altLang="ko-KR" dirty="0"/>
              <a:t> $natrule1,$natrule2,$natrule3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0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Create subnet config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subnetConfig</a:t>
            </a:r>
            <a:r>
              <a:rPr lang="en-US" altLang="ko-KR" dirty="0"/>
              <a:t> = New-</a:t>
            </a:r>
            <a:r>
              <a:rPr lang="en-US" altLang="ko-KR" dirty="0" err="1"/>
              <a:t>AzVirtualNetworkSubnetConfig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-Name "</a:t>
            </a:r>
            <a:r>
              <a:rPr lang="en-US" altLang="ko-KR" dirty="0" err="1"/>
              <a:t>mySubnet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AddressPrefix</a:t>
            </a:r>
            <a:r>
              <a:rPr lang="en-US" altLang="ko-KR" dirty="0"/>
              <a:t> 10.0.2.0/24</a:t>
            </a:r>
          </a:p>
          <a:p>
            <a:endParaRPr lang="en-US" altLang="ko-KR" dirty="0"/>
          </a:p>
          <a:p>
            <a:r>
              <a:rPr lang="en-US" altLang="ko-KR" dirty="0"/>
              <a:t># Create the virtual network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vnet</a:t>
            </a:r>
            <a:r>
              <a:rPr lang="en-US" altLang="ko-KR" dirty="0"/>
              <a:t> = New-</a:t>
            </a:r>
            <a:r>
              <a:rPr lang="en-US" altLang="ko-KR" dirty="0" err="1"/>
              <a:t>AzVirtualNetwork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ResourceGroupName</a:t>
            </a:r>
            <a:r>
              <a:rPr lang="en-US" altLang="ko-KR" dirty="0"/>
              <a:t> "</a:t>
            </a:r>
            <a:r>
              <a:rPr lang="en-US" altLang="ko-KR" dirty="0" err="1"/>
              <a:t>myResourceGroupSLB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-Location $location `</a:t>
            </a:r>
          </a:p>
          <a:p>
            <a:r>
              <a:rPr lang="en-US" altLang="ko-KR" dirty="0"/>
              <a:t>  -Name "</a:t>
            </a:r>
            <a:r>
              <a:rPr lang="en-US" altLang="ko-KR" dirty="0" err="1"/>
              <a:t>myVnet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-</a:t>
            </a:r>
            <a:r>
              <a:rPr lang="en-US" altLang="ko-KR" dirty="0" err="1"/>
              <a:t>AddressPrefix</a:t>
            </a:r>
            <a:r>
              <a:rPr lang="en-US" altLang="ko-KR" dirty="0"/>
              <a:t> 10.0.0.0/16 `</a:t>
            </a:r>
          </a:p>
          <a:p>
            <a:r>
              <a:rPr lang="en-US" altLang="ko-KR" dirty="0"/>
              <a:t>  -Subnet $</a:t>
            </a:r>
            <a:r>
              <a:rPr lang="en-US" altLang="ko-KR" dirty="0" err="1"/>
              <a:t>subnetConfig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AB6F-4DA7-4408-A4BF-A7138300E5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5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A2AF1-C8BA-4899-A282-CEBC13C60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94687-0665-431B-8A6A-E8E4E4293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8747E-1BC0-424B-B904-FCE07938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9B13-B472-42BA-9F4B-7F06BE90285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4C7D5-EBC0-4C4F-A27E-FB8AABFF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64066-370C-4A84-ADEE-4A3D56DC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E79-3D7C-448E-A798-A4642E9A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56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614C5-79BF-4F11-A03D-53C2DC62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63E71-9B0D-4D65-9F0E-F1CA216ED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8260F-4E68-4A1F-82C0-06CBFB5D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9B13-B472-42BA-9F4B-7F06BE90285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A6F9C-E401-4727-A7E7-90E023DB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B4543-F49C-4DC1-921A-4E5F5332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E79-3D7C-448E-A798-A4642E9A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7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E3AB4D-E529-469C-BD96-16C08A3D5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9CDCE-3799-4262-8A19-E51DF275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6CF60-60F5-4F0F-ADB9-490BFB2D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9B13-B472-42BA-9F4B-7F06BE90285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1C480-D0A3-4E6C-9FB8-ACA2CF0F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0AC93-89C3-4337-835E-46DC8024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E79-3D7C-448E-A798-A4642E9A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4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543F-7998-483F-A500-750772A0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B9226-3ACF-4641-AFF1-32FA08A1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8667E-D2A8-4E36-A4B5-BB0B81F6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9B13-B472-42BA-9F4B-7F06BE90285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34D12-B2F0-490F-99FF-BFEFCF5C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EA69-0AEC-4164-BDE4-26DB9C06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E79-3D7C-448E-A798-A4642E9A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3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70A95-128D-4046-9810-EF5C90FC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7B04C-ED8D-450B-912B-CC2DF8A5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A30ED-AD5F-40E6-947A-27C721C9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9B13-B472-42BA-9F4B-7F06BE90285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636D4-2E01-4206-A31D-4031C6D7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6A82E-449F-4499-B7F3-2B7D3BB1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E79-3D7C-448E-A798-A4642E9A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5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FD490-537B-48E2-9609-ED9C663C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267B7-1041-4B91-B4B5-1191973BA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4F4507-B229-43E4-8645-782835D30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F4B6E-87AC-4D07-8ACD-026720D6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9B13-B472-42BA-9F4B-7F06BE90285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2DAD3-3927-4FC3-A48F-6DC9F3C3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9843C-3993-4D48-99FE-656C5597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E79-3D7C-448E-A798-A4642E9A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7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DE2AC-0B6B-4EB4-AD1A-CFE8BD58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61257-E13F-4871-AB52-DDF986F9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EB5EC7-8B68-4FC5-BBA5-CDA3007E2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3A9BC0-D583-44F6-9621-BFEADD6C6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624EB-FFBA-47A0-A01D-0AF42456E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FFB48B-CA89-49A5-839D-A00EEE9C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9B13-B472-42BA-9F4B-7F06BE90285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11759B-AC66-4BDF-8EC1-69BABA62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6DEBE-859C-41C8-95DB-0F8C4DF0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E79-3D7C-448E-A798-A4642E9A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4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30E95-8E00-4B4C-ADF6-385B4D5E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BFA67-4614-426E-AD96-C3E7F213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9B13-B472-42BA-9F4B-7F06BE90285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2A75BF-AA20-40E4-AB04-C7502F59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941903-C653-4BC9-8D3C-543F4A70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E79-3D7C-448E-A798-A4642E9A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1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90DCF-6900-4D2A-9670-AE0B5A6D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9B13-B472-42BA-9F4B-7F06BE90285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BBFE5-9A16-4B05-94E2-02F13E5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85695-5517-488A-BE54-F12D6C78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E79-3D7C-448E-A798-A4642E9A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7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E0D54-F07B-41A5-8BEB-5DEA3385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00062-D467-45D5-B373-91D96683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29C77-FAAD-48CF-B0CE-21F739F6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5028C-E681-428D-A18A-C2C887C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9B13-B472-42BA-9F4B-7F06BE90285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3E068-259A-4CD3-90B2-65AC518B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FFE81-41E5-437D-99E7-CAB5FCD3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E79-3D7C-448E-A798-A4642E9A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4DDB1-59A8-49E3-933A-34731B5D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C957AC-D90C-4D66-A4FB-E4565C1B8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12539-C83F-40A1-AA9F-C0C405B5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712C2-9CE6-4AB5-B5E6-F675DAD5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9B13-B472-42BA-9F4B-7F06BE90285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F0043B-1F56-4843-996D-C758A271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3EC77-32B6-452E-A27E-99FEAEBB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6E79-3D7C-448E-A798-A4642E9A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A5523F-C4C0-43BE-BB6C-9F354B0B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42384-6D45-47C4-8FA5-7AEA049C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B7785-31E5-494D-8BB6-4B3AD7B7B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B9B13-B472-42BA-9F4B-7F06BE90285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ACDB3-75D6-48A9-AC0A-8BA022E95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9B36B-C2DC-4AE5-B099-2FC9C6F69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6E79-3D7C-448E-A798-A4642E9A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3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an157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han157/TIL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A4%91%EC%95%99%EC%B2%98%EB%A6%AC%EC%9E%A5%EC%B9%98" TargetMode="External"/><Relationship Id="rId2" Type="http://schemas.openxmlformats.org/officeDocument/2006/relationships/hyperlink" Target="https://ko.wikipedia.org/wiki/%EB%B6%80%ED%95%98%EB%B6%84%EC%82%B0#cite_note-:1-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ko.wikipedia.org/wiki/%EC%A0%80%EC%9E%A5%EC%9E%A5%EC%B9%9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0D0443-FF31-4F3A-B401-CAF8F00E9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4" r="-1" b="-1"/>
          <a:stretch/>
        </p:blipFill>
        <p:spPr>
          <a:xfrm>
            <a:off x="-2192" y="10"/>
            <a:ext cx="8436340" cy="6857990"/>
          </a:xfrm>
          <a:custGeom>
            <a:avLst/>
            <a:gdLst>
              <a:gd name="connsiteX0" fmla="*/ 6950358 w 8436340"/>
              <a:gd name="connsiteY0" fmla="*/ 3911316 h 6858000"/>
              <a:gd name="connsiteX1" fmla="*/ 6950358 w 8436340"/>
              <a:gd name="connsiteY1" fmla="*/ 3925503 h 6858000"/>
              <a:gd name="connsiteX2" fmla="*/ 6948404 w 8436340"/>
              <a:gd name="connsiteY2" fmla="*/ 3918409 h 6858000"/>
              <a:gd name="connsiteX3" fmla="*/ 890899 w 8436340"/>
              <a:gd name="connsiteY3" fmla="*/ 2071857 h 6858000"/>
              <a:gd name="connsiteX4" fmla="*/ 4934362 w 8436340"/>
              <a:gd name="connsiteY4" fmla="*/ 2071857 h 6858000"/>
              <a:gd name="connsiteX5" fmla="*/ 5554418 w 8436340"/>
              <a:gd name="connsiteY5" fmla="*/ 2437296 h 6858000"/>
              <a:gd name="connsiteX6" fmla="*/ 7580515 w 8436340"/>
              <a:gd name="connsiteY6" fmla="*/ 5926372 h 6858000"/>
              <a:gd name="connsiteX7" fmla="*/ 7580515 w 8436340"/>
              <a:gd name="connsiteY7" fmla="*/ 6639850 h 6858000"/>
              <a:gd name="connsiteX8" fmla="*/ 7473670 w 8436340"/>
              <a:gd name="connsiteY8" fmla="*/ 6823844 h 6858000"/>
              <a:gd name="connsiteX9" fmla="*/ 7453836 w 8436340"/>
              <a:gd name="connsiteY9" fmla="*/ 6858000 h 6858000"/>
              <a:gd name="connsiteX10" fmla="*/ 0 w 8436340"/>
              <a:gd name="connsiteY10" fmla="*/ 6858000 h 6858000"/>
              <a:gd name="connsiteX11" fmla="*/ 0 w 8436340"/>
              <a:gd name="connsiteY11" fmla="*/ 2890622 h 6858000"/>
              <a:gd name="connsiteX12" fmla="*/ 78831 w 8436340"/>
              <a:gd name="connsiteY12" fmla="*/ 2754282 h 6858000"/>
              <a:gd name="connsiteX13" fmla="*/ 262110 w 8436340"/>
              <a:gd name="connsiteY13" fmla="*/ 2437296 h 6858000"/>
              <a:gd name="connsiteX14" fmla="*/ 890899 w 8436340"/>
              <a:gd name="connsiteY14" fmla="*/ 2071857 h 6858000"/>
              <a:gd name="connsiteX15" fmla="*/ 6355444 w 8436340"/>
              <a:gd name="connsiteY15" fmla="*/ 753840 h 6858000"/>
              <a:gd name="connsiteX16" fmla="*/ 7595013 w 8436340"/>
              <a:gd name="connsiteY16" fmla="*/ 753840 h 6858000"/>
              <a:gd name="connsiteX17" fmla="*/ 7785098 w 8436340"/>
              <a:gd name="connsiteY17" fmla="*/ 865869 h 6858000"/>
              <a:gd name="connsiteX18" fmla="*/ 8406222 w 8436340"/>
              <a:gd name="connsiteY18" fmla="*/ 1935484 h 6858000"/>
              <a:gd name="connsiteX19" fmla="*/ 8406222 w 8436340"/>
              <a:gd name="connsiteY19" fmla="*/ 2154207 h 6858000"/>
              <a:gd name="connsiteX20" fmla="*/ 7785098 w 8436340"/>
              <a:gd name="connsiteY20" fmla="*/ 3223823 h 6858000"/>
              <a:gd name="connsiteX21" fmla="*/ 7595013 w 8436340"/>
              <a:gd name="connsiteY21" fmla="*/ 3335852 h 6858000"/>
              <a:gd name="connsiteX22" fmla="*/ 6355444 w 8436340"/>
              <a:gd name="connsiteY22" fmla="*/ 3335852 h 6858000"/>
              <a:gd name="connsiteX23" fmla="*/ 6162682 w 8436340"/>
              <a:gd name="connsiteY23" fmla="*/ 3223823 h 6858000"/>
              <a:gd name="connsiteX24" fmla="*/ 5544237 w 8436340"/>
              <a:gd name="connsiteY24" fmla="*/ 2154207 h 6858000"/>
              <a:gd name="connsiteX25" fmla="*/ 5544237 w 8436340"/>
              <a:gd name="connsiteY25" fmla="*/ 1935484 h 6858000"/>
              <a:gd name="connsiteX26" fmla="*/ 6162682 w 8436340"/>
              <a:gd name="connsiteY26" fmla="*/ 865869 h 6858000"/>
              <a:gd name="connsiteX27" fmla="*/ 6355444 w 8436340"/>
              <a:gd name="connsiteY27" fmla="*/ 753840 h 6858000"/>
              <a:gd name="connsiteX28" fmla="*/ 0 w 8436340"/>
              <a:gd name="connsiteY28" fmla="*/ 0 h 6858000"/>
              <a:gd name="connsiteX29" fmla="*/ 6535339 w 8436340"/>
              <a:gd name="connsiteY29" fmla="*/ 0 h 6858000"/>
              <a:gd name="connsiteX30" fmla="*/ 6421432 w 8436340"/>
              <a:gd name="connsiteY30" fmla="*/ 196155 h 6858000"/>
              <a:gd name="connsiteX31" fmla="*/ 5612367 w 8436340"/>
              <a:gd name="connsiteY31" fmla="*/ 1589421 h 6858000"/>
              <a:gd name="connsiteX32" fmla="*/ 4992310 w 8436340"/>
              <a:gd name="connsiteY32" fmla="*/ 1954861 h 6858000"/>
              <a:gd name="connsiteX33" fmla="*/ 948847 w 8436340"/>
              <a:gd name="connsiteY33" fmla="*/ 1954861 h 6858000"/>
              <a:gd name="connsiteX34" fmla="*/ 320058 w 8436340"/>
              <a:gd name="connsiteY34" fmla="*/ 1589421 h 6858000"/>
              <a:gd name="connsiteX35" fmla="*/ 4048 w 8436340"/>
              <a:gd name="connsiteY35" fmla="*/ 1042874 h 6858000"/>
              <a:gd name="connsiteX36" fmla="*/ 0 w 8436340"/>
              <a:gd name="connsiteY36" fmla="*/ 10358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9E7BA9-FDD6-41E6-AC5D-6A3F1FC42A4B}"/>
              </a:ext>
            </a:extLst>
          </p:cNvPr>
          <p:cNvSpPr/>
          <p:nvPr/>
        </p:nvSpPr>
        <p:spPr>
          <a:xfrm>
            <a:off x="6096000" y="3429000"/>
            <a:ext cx="5578907" cy="1623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>
                <a:solidFill>
                  <a:srgbClr val="666666"/>
                </a:solidFill>
              </a:rPr>
              <a:t>Presentation from </a:t>
            </a:r>
            <a:r>
              <a:rPr lang="ko-KR" altLang="en-US" sz="2800" b="1" dirty="0">
                <a:solidFill>
                  <a:srgbClr val="666666"/>
                </a:solidFill>
              </a:rPr>
              <a:t>박 찬</a:t>
            </a:r>
            <a:endParaRPr lang="en-US" altLang="ko-KR" sz="2000" b="1" dirty="0">
              <a:solidFill>
                <a:srgbClr val="666666"/>
              </a:solidFill>
            </a:endParaRPr>
          </a:p>
          <a:p>
            <a:pPr algn="r"/>
            <a:r>
              <a:rPr lang="en-US" altLang="ko-KR" dirty="0">
                <a:solidFill>
                  <a:srgbClr val="666666"/>
                </a:solidFill>
              </a:rPr>
              <a:t>Mail Address : </a:t>
            </a:r>
            <a:r>
              <a:rPr lang="en-US" altLang="ko-KR" dirty="0">
                <a:solidFill>
                  <a:srgbClr val="666666"/>
                </a:solidFill>
                <a:hlinkClick r:id="rId3"/>
              </a:rPr>
              <a:t>chan157@naver.com</a:t>
            </a:r>
            <a:r>
              <a:rPr lang="en-US" altLang="ko-KR" dirty="0">
                <a:solidFill>
                  <a:srgbClr val="666666"/>
                </a:solidFill>
              </a:rPr>
              <a:t> </a:t>
            </a:r>
          </a:p>
          <a:p>
            <a:pPr algn="r"/>
            <a:r>
              <a:rPr lang="en-US" altLang="ko-KR" dirty="0">
                <a:solidFill>
                  <a:srgbClr val="666666"/>
                </a:solidFill>
              </a:rPr>
              <a:t>GitHub Address : </a:t>
            </a:r>
            <a:r>
              <a:rPr lang="en-US" altLang="ko-KR" dirty="0">
                <a:hlinkClick r:id="rId4"/>
              </a:rPr>
              <a:t>https://github.com/chan157/TIL/</a:t>
            </a:r>
            <a:endParaRPr lang="en-US" altLang="ko-KR" dirty="0">
              <a:solidFill>
                <a:srgbClr val="666666"/>
              </a:solidFill>
            </a:endParaRPr>
          </a:p>
          <a:p>
            <a:pPr algn="r"/>
            <a:r>
              <a:rPr lang="en-US" altLang="ko-KR" dirty="0">
                <a:solidFill>
                  <a:srgbClr val="666666"/>
                </a:solidFill>
              </a:rPr>
              <a:t>Phone Number : 010-4484-1251</a:t>
            </a:r>
          </a:p>
          <a:p>
            <a:pPr algn="r"/>
            <a:endParaRPr lang="en-US" altLang="ko-KR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5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Load</a:t>
            </a:r>
            <a:r>
              <a:rPr lang="ko-KR" altLang="en-US" dirty="0"/>
              <a:t> </a:t>
            </a:r>
            <a:r>
              <a:rPr lang="en-US" altLang="ko-KR" dirty="0"/>
              <a:t>Balancer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c. Probe </a:t>
            </a:r>
            <a:r>
              <a:rPr lang="ko-KR" altLang="en-US" dirty="0"/>
              <a:t>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40B9AE-D247-417F-8750-767A87301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21" y="3027970"/>
            <a:ext cx="9596158" cy="23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8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Load</a:t>
            </a:r>
            <a:r>
              <a:rPr lang="ko-KR" altLang="en-US" dirty="0"/>
              <a:t> </a:t>
            </a:r>
            <a:r>
              <a:rPr lang="en-US" altLang="ko-KR" dirty="0"/>
              <a:t>Balancer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d. Load Balancing Rule </a:t>
            </a:r>
            <a:r>
              <a:rPr lang="ko-KR" altLang="en-US" dirty="0"/>
              <a:t>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4208D-A57F-44FC-B669-5A18542AE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47" y="3012868"/>
            <a:ext cx="9577903" cy="27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5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Load</a:t>
            </a:r>
            <a:r>
              <a:rPr lang="ko-KR" altLang="en-US" dirty="0"/>
              <a:t> </a:t>
            </a:r>
            <a:r>
              <a:rPr lang="en-US" altLang="ko-KR" dirty="0"/>
              <a:t>Balancer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e. NAT Rule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97C4D-B358-4352-B206-A1C5D206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92"/>
          <a:stretch/>
        </p:blipFill>
        <p:spPr>
          <a:xfrm>
            <a:off x="1307048" y="3012868"/>
            <a:ext cx="9604896" cy="27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5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Load</a:t>
            </a:r>
            <a:r>
              <a:rPr lang="ko-KR" altLang="en-US" dirty="0"/>
              <a:t> </a:t>
            </a:r>
            <a:r>
              <a:rPr lang="en-US" altLang="ko-KR" dirty="0"/>
              <a:t>Balancer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f. Load Balancer </a:t>
            </a:r>
            <a:r>
              <a:rPr lang="ko-KR" altLang="en-US" dirty="0"/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A9D987-865F-488A-A7D2-AFC2FEA82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47" y="3012868"/>
            <a:ext cx="9577903" cy="38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6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Network Resource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a. Virtual Network </a:t>
            </a:r>
            <a:r>
              <a:rPr lang="ko-KR" altLang="en-US" dirty="0"/>
              <a:t>생성</a:t>
            </a: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25C7D898-CFE4-4AA8-A7AE-29B19318D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49" y="3016829"/>
            <a:ext cx="9577902" cy="925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1489B0-A568-4379-9EE1-314160F5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47" y="3941933"/>
            <a:ext cx="6551521" cy="18626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2DE658-19D0-481F-B7D4-0E678D2BB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570" y="3772112"/>
            <a:ext cx="3026381" cy="203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Network Resource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b. VM</a:t>
            </a:r>
            <a:r>
              <a:rPr lang="ko-KR" altLang="en-US" dirty="0"/>
              <a:t>의 공용 </a:t>
            </a:r>
            <a:r>
              <a:rPr lang="en-US" altLang="ko-KR" dirty="0"/>
              <a:t>IP </a:t>
            </a:r>
            <a:r>
              <a:rPr lang="ko-KR" altLang="en-US" dirty="0"/>
              <a:t>주소 생성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5C2C33-0831-4464-8920-001B586F35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9"/>
          <a:stretch/>
        </p:blipFill>
        <p:spPr>
          <a:xfrm>
            <a:off x="1307047" y="3012868"/>
            <a:ext cx="9577903" cy="34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7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Network Resource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/>
              <a:t>	c. </a:t>
            </a:r>
            <a:r>
              <a:rPr lang="en-US" altLang="ko-KR" dirty="0"/>
              <a:t>NSG Rule </a:t>
            </a:r>
            <a:r>
              <a:rPr lang="ko-KR" altLang="en-US" dirty="0"/>
              <a:t>생성</a:t>
            </a:r>
            <a:r>
              <a:rPr lang="en-US" altLang="ko-KR" dirty="0"/>
              <a:t> : TCP 3389, TCP 80 </a:t>
            </a:r>
            <a:r>
              <a:rPr lang="ko-KR" altLang="en-US" dirty="0"/>
              <a:t>포트 열기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443324-2F7D-470A-ADF3-0D779BB5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302" y="3012868"/>
            <a:ext cx="7664450" cy="38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8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Network Resource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d. NSG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23D857-B47E-4A89-9248-8D54C9DD7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48" y="3012867"/>
            <a:ext cx="9577903" cy="6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6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NIC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C9B19C4-1C37-4E3E-9653-46D48432E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48" y="3012868"/>
            <a:ext cx="9577903" cy="27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0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How to use Load Balancer using </a:t>
            </a:r>
            <a:r>
              <a:rPr lang="en-US" altLang="ko-KR" dirty="0" err="1"/>
              <a:t>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6. Virtual Machine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a. </a:t>
            </a:r>
            <a:r>
              <a:rPr lang="ko-KR" altLang="en-US" dirty="0"/>
              <a:t>계정 생성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7C58AEF-4DB3-4C63-8DE3-66F727290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48" y="3012868"/>
            <a:ext cx="5384036" cy="21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A09B1-CE3C-48AF-8DBE-C7E8A445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20AC0-C6B3-4D7C-9223-D1B95D16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altLang="ko-KR" dirty="0"/>
              <a:t>Load Balancer Basic concept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altLang="ko-KR" dirty="0"/>
              <a:t>How to use Load Balancer using </a:t>
            </a:r>
            <a:r>
              <a:rPr lang="en-US" altLang="ko-KR" dirty="0" err="1"/>
              <a:t>PowerS</a:t>
            </a:r>
            <a:endParaRPr lang="en-US" altLang="ko-KR" dirty="0"/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altLang="ko-KR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06687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6. Virtual Machine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b. VM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07244BF-6958-4759-B158-15099FE889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1"/>
          <a:stretch/>
        </p:blipFill>
        <p:spPr>
          <a:xfrm>
            <a:off x="1308100" y="2997200"/>
            <a:ext cx="9576851" cy="33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7. VM </a:t>
            </a:r>
            <a:r>
              <a:rPr lang="ko-KR" altLang="en-US" dirty="0"/>
              <a:t>접속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B936BD-8478-4BFF-9237-269A1A29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0" y="2664442"/>
            <a:ext cx="9798756" cy="41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1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8. IIS</a:t>
            </a:r>
            <a:r>
              <a:rPr lang="ko-KR" altLang="en-US" dirty="0"/>
              <a:t> 서버 설치</a:t>
            </a:r>
            <a:endParaRPr lang="en-US" altLang="ko-KR" dirty="0"/>
          </a:p>
        </p:txBody>
      </p:sp>
      <p:pic>
        <p:nvPicPr>
          <p:cNvPr id="6" name="그림 5" descr="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DA3CC0D1-C4BA-4CCB-83BB-B1CE1B939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1" b="5978"/>
          <a:stretch/>
        </p:blipFill>
        <p:spPr>
          <a:xfrm>
            <a:off x="1308100" y="2715507"/>
            <a:ext cx="9070281" cy="41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7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8. Load Balance </a:t>
            </a:r>
            <a:r>
              <a:rPr lang="ko-KR" altLang="en-US" dirty="0"/>
              <a:t>동작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a. Frontend </a:t>
            </a:r>
            <a:r>
              <a:rPr lang="ko-KR" altLang="en-US" dirty="0"/>
              <a:t>공용 </a:t>
            </a:r>
            <a:r>
              <a:rPr lang="en-US" altLang="ko-KR" dirty="0"/>
              <a:t>IP</a:t>
            </a:r>
            <a:r>
              <a:rPr lang="ko-KR" altLang="en-US" dirty="0"/>
              <a:t>를 통해 인터넷에 접속</a:t>
            </a:r>
            <a:endParaRPr lang="en-US" altLang="ko-KR" dirty="0"/>
          </a:p>
        </p:txBody>
      </p:sp>
      <p:pic>
        <p:nvPicPr>
          <p:cNvPr id="5" name="그림 4" descr="스크린샷, 검은색, 방, 전화이(가) 표시된 사진&#10;&#10;자동 생성된 설명">
            <a:extLst>
              <a:ext uri="{FF2B5EF4-FFF2-40B4-BE49-F238E27FC236}">
                <a16:creationId xmlns:a16="http://schemas.microsoft.com/office/drawing/2014/main" id="{5F60E584-7A31-4317-A744-186692DFC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997200"/>
            <a:ext cx="6433720" cy="31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8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8. Load Balance </a:t>
            </a:r>
            <a:r>
              <a:rPr lang="ko-KR" altLang="en-US" dirty="0"/>
              <a:t>동작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a. VM1</a:t>
            </a:r>
            <a:r>
              <a:rPr lang="ko-KR" altLang="en-US" dirty="0"/>
              <a:t>을 동작 중지 후 </a:t>
            </a:r>
            <a:r>
              <a:rPr lang="ko-KR" altLang="en-US" dirty="0" err="1"/>
              <a:t>재접속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16BF076-6703-49A7-B727-AF5571F51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4"/>
          <a:stretch/>
        </p:blipFill>
        <p:spPr>
          <a:xfrm>
            <a:off x="1308100" y="2997200"/>
            <a:ext cx="4686300" cy="35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9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/>
              <a:t>Question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60A43-D50D-48B9-A9A2-CEC81770F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40" r="24125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6218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B8321-9F6F-44DB-9A42-07918E3C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Load Balancer 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DAA9-A800-4C13-895B-1009F8FE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4412" cy="4351338"/>
          </a:xfrm>
        </p:spPr>
        <p:txBody>
          <a:bodyPr/>
          <a:lstStyle/>
          <a:p>
            <a:r>
              <a:rPr lang="en-US" altLang="ko-KR" dirty="0" err="1"/>
              <a:t>Laod</a:t>
            </a:r>
            <a:r>
              <a:rPr lang="ko-KR" altLang="en-US" dirty="0"/>
              <a:t> </a:t>
            </a:r>
            <a:r>
              <a:rPr lang="en-US" altLang="ko-KR" dirty="0" err="1"/>
              <a:t>Banacing</a:t>
            </a:r>
            <a:endParaRPr lang="en-US" altLang="ko-KR" dirty="0"/>
          </a:p>
          <a:p>
            <a:pPr lvl="1"/>
            <a:r>
              <a:rPr lang="ko-KR" altLang="en-US" b="1" dirty="0"/>
              <a:t>부하분산</a:t>
            </a:r>
            <a:r>
              <a:rPr lang="ko-KR" altLang="en-US" dirty="0"/>
              <a:t> 또는 </a:t>
            </a:r>
            <a:r>
              <a:rPr lang="ko-KR" altLang="en-US" b="1" dirty="0"/>
              <a:t>로드 </a:t>
            </a:r>
            <a:r>
              <a:rPr lang="ko-KR" altLang="en-US" b="1" dirty="0" err="1"/>
              <a:t>밸런싱</a:t>
            </a:r>
            <a:r>
              <a:rPr lang="en-US" altLang="ko-KR" dirty="0"/>
              <a:t>(load balancing)</a:t>
            </a:r>
            <a:r>
              <a:rPr lang="en-US" altLang="ko-KR" baseline="30000" dirty="0">
                <a:hlinkClick r:id="rId2"/>
              </a:rPr>
              <a:t>[1]</a:t>
            </a:r>
            <a:r>
              <a:rPr lang="ko-KR" altLang="en-US" dirty="0"/>
              <a:t>은 컴퓨터 네트워크 기술의 일종으로 둘 혹은 셋이상의 </a:t>
            </a:r>
            <a:r>
              <a:rPr lang="ko-KR" altLang="en-US" dirty="0">
                <a:hlinkClick r:id="rId3" tooltip="중앙처리장치"/>
              </a:rPr>
              <a:t>중앙처리장치</a:t>
            </a:r>
            <a:r>
              <a:rPr lang="ko-KR" altLang="en-US" dirty="0"/>
              <a:t> 혹은 </a:t>
            </a:r>
            <a:r>
              <a:rPr lang="ko-KR" altLang="en-US" dirty="0">
                <a:hlinkClick r:id="rId4" tooltip="저장장치"/>
              </a:rPr>
              <a:t>저장장치</a:t>
            </a:r>
            <a:r>
              <a:rPr lang="ko-KR" altLang="en-US" dirty="0"/>
              <a:t>와 같은 컴퓨터 자원들에게 작업을 나누는 것을 의미한다</a:t>
            </a:r>
            <a:r>
              <a:rPr lang="en-US" altLang="ko-KR" dirty="0"/>
              <a:t>. </a:t>
            </a:r>
            <a:r>
              <a:rPr lang="ko-KR" altLang="en-US" dirty="0"/>
              <a:t>이로써 가용성 및 응답시간을 최적화 시킬 수 있다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AE31E5-7981-4684-A406-B739226B2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74" y="1825625"/>
            <a:ext cx="4425782" cy="40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6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B8321-9F6F-44DB-9A42-07918E3C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Load Balancer 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DAA9-A800-4C13-895B-1009F8FE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/>
              <a:t>OSI 7 Layer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4D546B-A29B-4128-A6DB-9FD9EB57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087" y="2253084"/>
            <a:ext cx="6687822" cy="40588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28AD07A-34C3-4B96-A431-D63CD8920A86}"/>
              </a:ext>
            </a:extLst>
          </p:cNvPr>
          <p:cNvSpPr/>
          <p:nvPr/>
        </p:nvSpPr>
        <p:spPr>
          <a:xfrm>
            <a:off x="4050087" y="2253084"/>
            <a:ext cx="6687822" cy="792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842CE1-E8F9-43A9-BAE5-09A338A2ADF7}"/>
              </a:ext>
            </a:extLst>
          </p:cNvPr>
          <p:cNvSpPr/>
          <p:nvPr/>
        </p:nvSpPr>
        <p:spPr>
          <a:xfrm>
            <a:off x="4050087" y="3886432"/>
            <a:ext cx="6687822" cy="792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6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B8321-9F6F-44DB-9A42-07918E3C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Load Balancer 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DAA9-A800-4C13-895B-1009F8FE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Traffic</a:t>
            </a:r>
            <a:r>
              <a:rPr lang="ko-KR" altLang="en-US" dirty="0"/>
              <a:t> 분산</a:t>
            </a:r>
            <a:endParaRPr lang="en-US" altLang="ko-KR" dirty="0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en-US" altLang="ko-KR" dirty="0"/>
              <a:t>Load Balancer 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Layer 4 Traffic </a:t>
            </a:r>
            <a:r>
              <a:rPr lang="ko-KR" altLang="en-US" dirty="0"/>
              <a:t>분산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Internal or internet-facing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같은 </a:t>
            </a:r>
            <a:r>
              <a:rPr lang="en-US" altLang="ko-KR" dirty="0"/>
              <a:t>Data Center </a:t>
            </a:r>
            <a:r>
              <a:rPr lang="ko-KR" altLang="en-US" dirty="0"/>
              <a:t>내의 </a:t>
            </a:r>
            <a:r>
              <a:rPr lang="en-US" altLang="ko-KR" dirty="0"/>
              <a:t>VM</a:t>
            </a:r>
            <a:r>
              <a:rPr lang="ko-KR" altLang="en-US" dirty="0"/>
              <a:t>들 사이에서 부하 분산</a:t>
            </a:r>
            <a:endParaRPr lang="en-US" altLang="ko-KR" dirty="0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en-US" altLang="ko-KR" dirty="0"/>
              <a:t>Application Gateway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Layer 7 Traffic </a:t>
            </a:r>
            <a:r>
              <a:rPr lang="ko-KR" altLang="en-US" dirty="0"/>
              <a:t>분산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다른 </a:t>
            </a:r>
            <a:r>
              <a:rPr lang="en-US" altLang="ko-KR" dirty="0"/>
              <a:t>Data Center </a:t>
            </a:r>
            <a:r>
              <a:rPr lang="ko-KR" altLang="en-US" dirty="0"/>
              <a:t>간의 </a:t>
            </a:r>
            <a:r>
              <a:rPr lang="en-US" altLang="ko-KR" dirty="0"/>
              <a:t>VM</a:t>
            </a:r>
            <a:r>
              <a:rPr lang="ko-KR" altLang="en-US" dirty="0"/>
              <a:t>들 사이에서도 부하 분산</a:t>
            </a:r>
            <a:endParaRPr lang="en-US" altLang="ko-KR" dirty="0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en-US" altLang="ko-KR" dirty="0"/>
              <a:t>Traffic Manager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DNS-based, Layer 7 Traffic </a:t>
            </a:r>
            <a:r>
              <a:rPr lang="ko-KR" altLang="en-US" dirty="0"/>
              <a:t>분산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Internet facing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공용 </a:t>
            </a:r>
            <a:r>
              <a:rPr lang="en-US" altLang="ko-KR" dirty="0"/>
              <a:t>IP</a:t>
            </a:r>
            <a:r>
              <a:rPr lang="ko-KR" altLang="en-US" dirty="0"/>
              <a:t>주소로 된 </a:t>
            </a:r>
            <a:r>
              <a:rPr lang="en-US" altLang="ko-KR" dirty="0"/>
              <a:t>DNS</a:t>
            </a:r>
            <a:r>
              <a:rPr lang="ko-KR" altLang="en-US" dirty="0"/>
              <a:t>를 기반으로 트래픽 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46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Resource Group </a:t>
            </a:r>
            <a:r>
              <a:rPr lang="ko-KR" altLang="en-US" dirty="0"/>
              <a:t>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A6CFBD-4E7F-4BA6-94BE-3FC730243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48" y="2595133"/>
            <a:ext cx="9577903" cy="38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Public</a:t>
            </a:r>
            <a:r>
              <a:rPr lang="ko-KR" altLang="en-US" dirty="0"/>
              <a:t> </a:t>
            </a:r>
            <a:r>
              <a:rPr lang="en-US" altLang="ko-KR"/>
              <a:t>IP</a:t>
            </a:r>
            <a:r>
              <a:rPr lang="ko-KR" altLang="en-US"/>
              <a:t> 주소 생성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1FC3D4-A2D5-4D00-A427-3A03E4C19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48" y="2595132"/>
            <a:ext cx="9601675" cy="30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4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Load</a:t>
            </a:r>
            <a:r>
              <a:rPr lang="ko-KR" altLang="en-US" dirty="0"/>
              <a:t> </a:t>
            </a:r>
            <a:r>
              <a:rPr lang="en-US" altLang="ko-KR" dirty="0"/>
              <a:t>Balancer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a. </a:t>
            </a:r>
            <a:r>
              <a:rPr lang="ko-KR" altLang="en-US" dirty="0"/>
              <a:t>프론트 엔드 </a:t>
            </a:r>
            <a:r>
              <a:rPr lang="en-US" altLang="ko-KR" dirty="0"/>
              <a:t>IP</a:t>
            </a:r>
            <a:r>
              <a:rPr lang="ko-KR" altLang="en-US" dirty="0"/>
              <a:t>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01D7F6-E326-4C57-953D-BEB5FD9E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47" y="3012869"/>
            <a:ext cx="9577903" cy="11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9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6A50-A736-46D6-8F97-99B527D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How to use Load Balancer using Powershell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FC10-0F38-415A-9DF4-02BC991E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Load</a:t>
            </a:r>
            <a:r>
              <a:rPr lang="ko-KR" altLang="en-US" dirty="0"/>
              <a:t> </a:t>
            </a:r>
            <a:r>
              <a:rPr lang="en-US" altLang="ko-KR" dirty="0"/>
              <a:t>Balancer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b. Backend</a:t>
            </a:r>
            <a:r>
              <a:rPr lang="ko-KR" altLang="en-US" dirty="0"/>
              <a:t> </a:t>
            </a:r>
            <a:r>
              <a:rPr lang="en-US" altLang="ko-KR" dirty="0"/>
              <a:t>Address</a:t>
            </a:r>
            <a:r>
              <a:rPr lang="ko-KR" altLang="en-US" dirty="0"/>
              <a:t> </a:t>
            </a:r>
            <a:r>
              <a:rPr lang="en-US" altLang="ko-KR" dirty="0"/>
              <a:t>pool</a:t>
            </a:r>
            <a:r>
              <a:rPr lang="ko-KR" altLang="en-US" dirty="0"/>
              <a:t> 구성하기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01D7F6-E326-4C57-953D-BEB5FD9E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48" y="3012868"/>
            <a:ext cx="9642007" cy="13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1966</Words>
  <Application>Microsoft Office PowerPoint</Application>
  <PresentationFormat>와이드스크린</PresentationFormat>
  <Paragraphs>288</Paragraphs>
  <Slides>25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Calibri</vt:lpstr>
      <vt:lpstr>Office 테마</vt:lpstr>
      <vt:lpstr>PowerPoint 프레젠테이션</vt:lpstr>
      <vt:lpstr>Contents</vt:lpstr>
      <vt:lpstr>Load Balancer Basic</vt:lpstr>
      <vt:lpstr>Load Balancer Basic</vt:lpstr>
      <vt:lpstr>Load Balancer Basic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How to use Load Balancer using Powershell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경아</dc:creator>
  <cp:lastModifiedBy>김 경아</cp:lastModifiedBy>
  <cp:revision>1</cp:revision>
  <dcterms:created xsi:type="dcterms:W3CDTF">2019-12-15T23:10:30Z</dcterms:created>
  <dcterms:modified xsi:type="dcterms:W3CDTF">2019-12-15T23:10:36Z</dcterms:modified>
</cp:coreProperties>
</file>