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8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2" autoAdjust="0"/>
    <p:restoredTop sz="95540" autoAdjust="0"/>
  </p:normalViewPr>
  <p:slideViewPr>
    <p:cSldViewPr>
      <p:cViewPr varScale="1">
        <p:scale>
          <a:sx n="144" d="100"/>
          <a:sy n="144" d="100"/>
        </p:scale>
        <p:origin x="25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0F06F-4A87-43BE-8DF8-8676A4B054AD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3FEF-DCCF-4053-B772-C65EE7B18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5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9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2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8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91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9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18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19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30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5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7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6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50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47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3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70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8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8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58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8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72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9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69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71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89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88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87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13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3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5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6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2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99208" y="1093842"/>
            <a:ext cx="28083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Azure VPN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299208" y="2643758"/>
            <a:ext cx="93887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64357-4720-4EE4-96E0-7B7B6E6601C5}"/>
              </a:ext>
            </a:extLst>
          </p:cNvPr>
          <p:cNvSpPr txBox="1"/>
          <p:nvPr/>
        </p:nvSpPr>
        <p:spPr>
          <a:xfrm>
            <a:off x="4572001" y="2688471"/>
            <a:ext cx="31683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정서영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ggyubbyu@naver.com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010-8592-4280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https://github.com/astakara48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810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두 개의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을 호스팅하는 첫 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virtual network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만들기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Resource Group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Vm</a:t>
            </a:r>
            <a:r>
              <a:rPr lang="en-US" altLang="ko-KR" sz="2000" dirty="0"/>
              <a:t> Size</a:t>
            </a:r>
          </a:p>
          <a:p>
            <a:r>
              <a:rPr lang="en-US" altLang="ko-KR" sz="2000" dirty="0"/>
              <a:t>Vm1</a:t>
            </a:r>
            <a:r>
              <a:rPr lang="ko-KR" altLang="en-US" sz="2000" dirty="0"/>
              <a:t>의 이름</a:t>
            </a:r>
            <a:r>
              <a:rPr lang="en-US" altLang="ko-KR" sz="2000" dirty="0"/>
              <a:t>, Vm2</a:t>
            </a:r>
            <a:r>
              <a:rPr lang="ko-KR" altLang="en-US" sz="2000" dirty="0"/>
              <a:t>의 이름</a:t>
            </a:r>
            <a:endParaRPr lang="en-US" altLang="ko-KR" sz="2000" dirty="0"/>
          </a:p>
          <a:p>
            <a:r>
              <a:rPr lang="ko-KR" altLang="en-US" sz="2000" dirty="0"/>
              <a:t>계정 생성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92243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호스팅하는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  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Template deployment </a:t>
            </a:r>
            <a:r>
              <a:rPr lang="ko-KR" altLang="en-US" sz="2000" dirty="0"/>
              <a:t>생성하기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DDBB97-1755-4756-A80F-D7C930AF20AC}"/>
              </a:ext>
            </a:extLst>
          </p:cNvPr>
          <p:cNvSpPr/>
          <p:nvPr/>
        </p:nvSpPr>
        <p:spPr>
          <a:xfrm>
            <a:off x="1074561" y="2797298"/>
            <a:ext cx="86409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7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호스팅하는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  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Template deployment</a:t>
            </a:r>
            <a:r>
              <a:rPr lang="ko-KR" altLang="en-US" sz="2000" dirty="0"/>
              <a:t>에서 </a:t>
            </a:r>
            <a:endParaRPr lang="en-US" altLang="ko-KR" sz="2000" dirty="0"/>
          </a:p>
          <a:p>
            <a:r>
              <a:rPr lang="en-US" altLang="ko-KR" sz="2000" dirty="0"/>
              <a:t>create</a:t>
            </a:r>
            <a:r>
              <a:rPr lang="ko-KR" altLang="en-US" sz="2000" dirty="0"/>
              <a:t>를 클릭한 후</a:t>
            </a:r>
            <a:endParaRPr lang="en-US" altLang="ko-KR" sz="2000" dirty="0"/>
          </a:p>
          <a:p>
            <a:r>
              <a:rPr lang="en-US" altLang="ko-KR" sz="2000" spc="-80" dirty="0"/>
              <a:t>Build</a:t>
            </a:r>
            <a:r>
              <a:rPr lang="ko-KR" altLang="en-US" sz="2000" spc="-80" dirty="0"/>
              <a:t> </a:t>
            </a:r>
            <a:r>
              <a:rPr lang="en-US" altLang="ko-KR" sz="2000" spc="-80" dirty="0"/>
              <a:t>your</a:t>
            </a:r>
            <a:r>
              <a:rPr lang="ko-KR" altLang="en-US" sz="2000" spc="-80" dirty="0"/>
              <a:t> </a:t>
            </a:r>
            <a:r>
              <a:rPr lang="en-US" altLang="ko-KR" sz="2000" spc="-80" dirty="0"/>
              <a:t>own</a:t>
            </a:r>
            <a:r>
              <a:rPr lang="ko-KR" altLang="en-US" sz="2000" spc="-80" dirty="0"/>
              <a:t> </a:t>
            </a:r>
            <a:r>
              <a:rPr lang="en-US" altLang="ko-KR" sz="2000" spc="-80" dirty="0"/>
              <a:t>template</a:t>
            </a:r>
            <a:r>
              <a:rPr lang="ko-KR" altLang="en-US" sz="2000" spc="-80" dirty="0"/>
              <a:t> </a:t>
            </a:r>
            <a:r>
              <a:rPr lang="en-US" altLang="ko-KR" sz="2000" spc="-80" dirty="0"/>
              <a:t>in</a:t>
            </a:r>
            <a:r>
              <a:rPr lang="ko-KR" altLang="en-US" sz="2000" spc="-80" dirty="0"/>
              <a:t> </a:t>
            </a:r>
            <a:r>
              <a:rPr lang="en-US" altLang="ko-KR" sz="2000" spc="-80" dirty="0"/>
              <a:t>the</a:t>
            </a:r>
            <a:r>
              <a:rPr lang="ko-KR" altLang="en-US" sz="2000" spc="-80" dirty="0"/>
              <a:t> </a:t>
            </a:r>
            <a:r>
              <a:rPr lang="en-US" altLang="ko-KR" sz="2000" spc="-80" dirty="0"/>
              <a:t>editor </a:t>
            </a:r>
            <a:r>
              <a:rPr lang="ko-KR" altLang="en-US" sz="2000" spc="-80" dirty="0"/>
              <a:t>클릭</a:t>
            </a:r>
            <a:endParaRPr lang="en-US" altLang="ko-KR" sz="2000" spc="-8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DDBB97-1755-4756-A80F-D7C930AF20AC}"/>
              </a:ext>
            </a:extLst>
          </p:cNvPr>
          <p:cNvSpPr/>
          <p:nvPr/>
        </p:nvSpPr>
        <p:spPr>
          <a:xfrm>
            <a:off x="477069" y="2778248"/>
            <a:ext cx="3158827" cy="1535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7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호스팅하는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  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Load File</a:t>
            </a:r>
            <a:r>
              <a:rPr lang="ko-KR" altLang="en-US" sz="2000" dirty="0"/>
              <a:t>을 클릭한 후</a:t>
            </a:r>
            <a:endParaRPr lang="en-US" altLang="ko-KR" sz="2000" dirty="0"/>
          </a:p>
          <a:p>
            <a:r>
              <a:rPr lang="en-US" altLang="ko-KR" sz="2000" dirty="0"/>
              <a:t>az-100-04_02_azuredeploy.json</a:t>
            </a:r>
          </a:p>
          <a:p>
            <a:r>
              <a:rPr lang="ko-KR" altLang="en-US" sz="2000" dirty="0"/>
              <a:t>파일 열기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45168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호스팅하는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  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Load File</a:t>
            </a:r>
            <a:r>
              <a:rPr lang="ko-KR" altLang="en-US" sz="2000" dirty="0"/>
              <a:t>을 클릭한 후</a:t>
            </a:r>
            <a:endParaRPr lang="en-US" altLang="ko-KR" sz="2000" dirty="0"/>
          </a:p>
          <a:p>
            <a:r>
              <a:rPr lang="en-US" altLang="ko-KR" sz="2000" dirty="0"/>
              <a:t>az-100-04_02_azuredeploy.json</a:t>
            </a:r>
          </a:p>
          <a:p>
            <a:r>
              <a:rPr lang="ko-KR" altLang="en-US" sz="2000" dirty="0"/>
              <a:t>파일 열기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96183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호스팅하는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  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Edit Parameters</a:t>
            </a:r>
            <a:r>
              <a:rPr lang="ko-KR" altLang="en-US" sz="2000" dirty="0"/>
              <a:t>를 누른 후 </a:t>
            </a:r>
            <a:endParaRPr lang="en-US" altLang="ko-KR" sz="2000" dirty="0"/>
          </a:p>
          <a:p>
            <a:r>
              <a:rPr lang="en-US" altLang="ko-KR" sz="2000" spc="-160" dirty="0"/>
              <a:t>Az-100-04_azuredeploy.parameters.json </a:t>
            </a:r>
          </a:p>
          <a:p>
            <a:r>
              <a:rPr lang="ko-KR" altLang="en-US" sz="2000" dirty="0"/>
              <a:t>파일 열기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2665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호스팅하는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  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나머지 정보 입력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7377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peering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생성한 </a:t>
            </a:r>
            <a:r>
              <a:rPr lang="en-US" altLang="ko-KR" sz="2000" dirty="0" err="1"/>
              <a:t>VNet</a:t>
            </a:r>
            <a:r>
              <a:rPr lang="en-US" altLang="ko-KR" sz="2000" dirty="0"/>
              <a:t> </a:t>
            </a:r>
            <a:r>
              <a:rPr lang="ko-KR" altLang="en-US" sz="2000" dirty="0"/>
              <a:t>선택한 후</a:t>
            </a:r>
            <a:endParaRPr lang="en-US" altLang="ko-KR" sz="2000" dirty="0"/>
          </a:p>
          <a:p>
            <a:r>
              <a:rPr lang="en-US" altLang="ko-KR" sz="2000" dirty="0"/>
              <a:t>Peering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49827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peering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Peering</a:t>
            </a:r>
            <a:r>
              <a:rPr lang="ko-KR" altLang="en-US" sz="2000" dirty="0"/>
              <a:t>에서 </a:t>
            </a:r>
            <a:r>
              <a:rPr lang="en-US" altLang="ko-KR" sz="2000" dirty="0"/>
              <a:t>Add</a:t>
            </a:r>
            <a:r>
              <a:rPr lang="ko-KR" altLang="en-US" sz="2000" dirty="0"/>
              <a:t>를 누른 후</a:t>
            </a:r>
            <a:endParaRPr lang="en-US" altLang="ko-KR" sz="2000" dirty="0"/>
          </a:p>
          <a:p>
            <a:r>
              <a:rPr lang="ko-KR" altLang="en-US" sz="2000" dirty="0"/>
              <a:t>설정 값 입력 후 생성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3059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peering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생성한 </a:t>
            </a:r>
            <a:r>
              <a:rPr lang="en-US" altLang="ko-KR" sz="2000" dirty="0" err="1"/>
              <a:t>VNet</a:t>
            </a:r>
            <a:r>
              <a:rPr lang="en-US" altLang="ko-KR" sz="2000" dirty="0"/>
              <a:t> </a:t>
            </a:r>
            <a:r>
              <a:rPr lang="ko-KR" altLang="en-US" sz="2000" dirty="0"/>
              <a:t>선택한 후</a:t>
            </a:r>
            <a:endParaRPr lang="en-US" altLang="ko-KR" sz="2000" dirty="0"/>
          </a:p>
          <a:p>
            <a:r>
              <a:rPr lang="en-US" altLang="ko-KR" sz="2000" dirty="0"/>
              <a:t>Peering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8334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131590"/>
            <a:ext cx="6912768" cy="2995737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Azure VPN ?</a:t>
            </a:r>
          </a:p>
          <a:p>
            <a:pPr>
              <a:buFont typeface="Wingdings" pitchFamily="2" charset="2"/>
              <a:buChar char="ü"/>
            </a:pP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800" kern="1000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 개의 </a:t>
            </a:r>
            <a:r>
              <a:rPr lang="en-US" altLang="ko-KR" sz="1800" kern="1000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VM</a:t>
            </a:r>
            <a:r>
              <a:rPr lang="ko-KR" altLang="en-US" sz="1800" kern="1000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호스팅하는 첫 번째 </a:t>
            </a:r>
            <a:r>
              <a:rPr lang="en-US" altLang="ko-KR" sz="1800" kern="1000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 </a:t>
            </a:r>
            <a:r>
              <a:rPr lang="ko-KR" altLang="en-US" sz="1800" kern="1000" spc="-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</a:t>
            </a:r>
            <a:endParaRPr lang="en-US" altLang="ko-KR" sz="1800" kern="1000" spc="-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호스팅하는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Azure VM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만들기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peering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구성하기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Custom routing implement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38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peering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Peering</a:t>
            </a:r>
            <a:r>
              <a:rPr lang="ko-KR" altLang="en-US" sz="2000" dirty="0"/>
              <a:t>에서 </a:t>
            </a:r>
            <a:r>
              <a:rPr lang="en-US" altLang="ko-KR" sz="2000" dirty="0"/>
              <a:t>Add</a:t>
            </a:r>
            <a:r>
              <a:rPr lang="ko-KR" altLang="en-US" sz="2000" dirty="0"/>
              <a:t>를 누른 후</a:t>
            </a:r>
            <a:endParaRPr lang="en-US" altLang="ko-KR" sz="2000" dirty="0"/>
          </a:p>
          <a:p>
            <a:r>
              <a:rPr lang="ko-KR" altLang="en-US" sz="2000" dirty="0"/>
              <a:t>설정 값 입력 후 생성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9209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peering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7859216" cy="11235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0D58EEE-00D9-4B33-BF4A-89431E4E0B66}"/>
              </a:ext>
            </a:extLst>
          </p:cNvPr>
          <p:cNvSpPr txBox="1">
            <a:spLocks/>
          </p:cNvSpPr>
          <p:nvPr/>
        </p:nvSpPr>
        <p:spPr>
          <a:xfrm>
            <a:off x="241995" y="3104404"/>
            <a:ext cx="7859216" cy="112353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9089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ABE003-C8E3-464F-ADD4-98CC2CCA7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6" y="1644687"/>
            <a:ext cx="8748464" cy="1884285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C79DCAE-E802-4364-A7E8-BEF7443CCAC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3435846"/>
            <a:ext cx="8496944" cy="691481"/>
          </a:xfrm>
        </p:spPr>
        <p:txBody>
          <a:bodyPr anchor="ctr"/>
          <a:lstStyle/>
          <a:p>
            <a:r>
              <a:rPr lang="en-US" altLang="ko-KR" sz="2000" dirty="0"/>
              <a:t>Az10000401-vm2 VM</a:t>
            </a:r>
            <a:r>
              <a:rPr lang="ko-KR" altLang="en-US" sz="2000" dirty="0"/>
              <a:t>을 찾고 여기서 </a:t>
            </a:r>
            <a:r>
              <a:rPr lang="en-US" altLang="ko-KR" sz="2000" dirty="0"/>
              <a:t>network </a:t>
            </a:r>
            <a:r>
              <a:rPr lang="ko-KR" altLang="en-US" sz="2000" dirty="0"/>
              <a:t>창에 들어간다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20756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IP configuration </a:t>
            </a:r>
            <a:r>
              <a:rPr lang="ko-KR" altLang="en-US" sz="2000" dirty="0"/>
              <a:t>들어가고 </a:t>
            </a:r>
            <a:endParaRPr lang="en-US" altLang="ko-KR" sz="2000" dirty="0"/>
          </a:p>
          <a:p>
            <a:r>
              <a:rPr lang="ko-KR" altLang="en-US" sz="2000" dirty="0"/>
              <a:t>거기서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 세팅하는데 </a:t>
            </a:r>
            <a:endParaRPr lang="en-US" altLang="ko-KR" sz="2000" dirty="0"/>
          </a:p>
          <a:p>
            <a:r>
              <a:rPr lang="en-US" altLang="ko-KR" sz="2000" dirty="0"/>
              <a:t>IP forwarding</a:t>
            </a:r>
            <a:r>
              <a:rPr lang="ko-KR" altLang="en-US" sz="2000" dirty="0"/>
              <a:t>을 </a:t>
            </a:r>
            <a:r>
              <a:rPr lang="en-US" altLang="ko-KR" sz="2000" dirty="0"/>
              <a:t>enable</a:t>
            </a:r>
            <a:r>
              <a:rPr lang="ko-KR" altLang="en-US" sz="2000" dirty="0"/>
              <a:t>로 바꾼다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6957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IP configuration </a:t>
            </a:r>
            <a:r>
              <a:rPr lang="ko-KR" altLang="en-US" sz="2000" dirty="0"/>
              <a:t>들어가고 </a:t>
            </a:r>
            <a:endParaRPr lang="en-US" altLang="ko-KR" sz="2000" dirty="0"/>
          </a:p>
          <a:p>
            <a:r>
              <a:rPr lang="ko-KR" altLang="en-US" sz="2000" dirty="0"/>
              <a:t>거기서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 세팅하는데 </a:t>
            </a:r>
            <a:endParaRPr lang="en-US" altLang="ko-KR" sz="2000" dirty="0"/>
          </a:p>
          <a:p>
            <a:r>
              <a:rPr lang="en-US" altLang="ko-KR" sz="2000" dirty="0"/>
              <a:t>IP forwarding</a:t>
            </a:r>
            <a:r>
              <a:rPr lang="ko-KR" altLang="en-US" sz="2000" dirty="0"/>
              <a:t>을 </a:t>
            </a:r>
            <a:r>
              <a:rPr lang="en-US" altLang="ko-KR" sz="2000" dirty="0"/>
              <a:t>enable</a:t>
            </a:r>
            <a:r>
              <a:rPr lang="ko-KR" altLang="en-US" sz="2000" dirty="0"/>
              <a:t>로 바꾼다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1955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Create Resource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en-US" altLang="ko-KR" sz="2000" dirty="0"/>
              <a:t>Route table</a:t>
            </a:r>
            <a:r>
              <a:rPr lang="ko-KR" altLang="en-US" sz="2000" dirty="0"/>
              <a:t>을 찾는다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C5D36-6500-4B01-A995-788D675A7A5B}"/>
              </a:ext>
            </a:extLst>
          </p:cNvPr>
          <p:cNvSpPr/>
          <p:nvPr/>
        </p:nvSpPr>
        <p:spPr>
          <a:xfrm>
            <a:off x="1043608" y="2643758"/>
            <a:ext cx="86409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66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Route table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ko-KR" altLang="en-US" sz="2000" dirty="0"/>
              <a:t>정보 입력한 후 생성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90307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Route table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ko-KR" altLang="en-US" sz="2000" dirty="0"/>
              <a:t>정보 입력한 후 생성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39777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41176" y="2931790"/>
            <a:ext cx="8661648" cy="1872208"/>
          </a:xfrm>
        </p:spPr>
        <p:txBody>
          <a:bodyPr anchor="ctr"/>
          <a:lstStyle/>
          <a:p>
            <a:r>
              <a:rPr lang="ko-KR" altLang="en-US" sz="2000" dirty="0"/>
              <a:t>제대로 생성되었는지 확인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2067694"/>
            <a:ext cx="8579296" cy="155557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59132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Add</a:t>
            </a:r>
            <a:r>
              <a:rPr lang="ko-KR" altLang="en-US" sz="2000" dirty="0"/>
              <a:t>에서 </a:t>
            </a:r>
            <a:r>
              <a:rPr lang="en-US" altLang="ko-KR" sz="2000" dirty="0"/>
              <a:t>route </a:t>
            </a:r>
            <a:r>
              <a:rPr lang="ko-KR" altLang="en-US" sz="2000" dirty="0"/>
              <a:t>정보 입력 후 추가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7411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Azure VPN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이란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1. Virtual Private Network,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가상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사설망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2. VPN</a:t>
            </a:r>
            <a:r>
              <a:rPr lang="ko-KR" altLang="en-US" sz="16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에 접속하면 외부에 있는 사람이라도 내부 </a:t>
            </a:r>
            <a:r>
              <a:rPr lang="en-US" altLang="ko-KR" sz="16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network</a:t>
            </a:r>
            <a:r>
              <a:rPr lang="ko-KR" altLang="en-US" sz="16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에 있는 것처럼 사용이 가능하다</a:t>
            </a:r>
            <a:r>
              <a:rPr lang="en-US" altLang="ko-KR" sz="16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3. VPN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의 장점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ko-KR" sz="13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   </a:t>
            </a:r>
            <a:r>
              <a:rPr lang="ko-KR" altLang="en-US" sz="13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외부에 있는 다른 통신 방비가 </a:t>
            </a:r>
            <a:r>
              <a:rPr lang="en-US" altLang="ko-KR" sz="13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VPN</a:t>
            </a:r>
            <a:r>
              <a:rPr lang="ko-KR" altLang="en-US" sz="13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이 속한 사설망에 접속하여 내부에 있는 장비처럼 사용 가능</a:t>
            </a:r>
            <a:endParaRPr lang="en-US" altLang="ko-KR" sz="1300" spc="-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300" spc="-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ko-KR" sz="1300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 </a:t>
            </a:r>
            <a:r>
              <a:rPr lang="ko-KR" altLang="en-US" sz="1300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보안을 해치지 않고 통신이 가능하게 한다</a:t>
            </a:r>
            <a:r>
              <a:rPr lang="en-US" altLang="ko-KR" sz="1300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-   VPN</a:t>
            </a:r>
            <a:r>
              <a:rPr lang="ko-KR" altLang="en-US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접속한 장비는 </a:t>
            </a:r>
            <a:r>
              <a:rPr lang="en-US" altLang="ko-KR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</a:t>
            </a:r>
            <a:r>
              <a:rPr lang="ko-KR" altLang="en-US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서버와 암호화 통신을 하기 때문에 </a:t>
            </a:r>
            <a:r>
              <a:rPr lang="en-US" altLang="ko-KR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</a:t>
            </a:r>
            <a:r>
              <a:rPr lang="ko-KR" altLang="en-US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속도가 느리다</a:t>
            </a:r>
            <a:r>
              <a:rPr lang="en-US" altLang="ko-KR" sz="1300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Az1000402-rt1 Subnets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en-US" altLang="ko-KR" sz="2000" dirty="0"/>
              <a:t>Associate </a:t>
            </a:r>
            <a:r>
              <a:rPr lang="ko-KR" altLang="en-US" sz="2000" dirty="0"/>
              <a:t>누른 후</a:t>
            </a:r>
            <a:endParaRPr lang="en-US" altLang="ko-KR" sz="2000" dirty="0"/>
          </a:p>
          <a:p>
            <a:r>
              <a:rPr lang="en-US" altLang="ko-KR" sz="2000" dirty="0"/>
              <a:t>Az1000402-rt1</a:t>
            </a:r>
            <a:r>
              <a:rPr lang="ko-KR" altLang="en-US" sz="2000" dirty="0"/>
              <a:t>의 루트 테이블을</a:t>
            </a:r>
            <a:endParaRPr lang="en-US" altLang="ko-KR" sz="2000" dirty="0"/>
          </a:p>
          <a:p>
            <a:r>
              <a:rPr lang="en-US" altLang="ko-KR" sz="2000" dirty="0"/>
              <a:t>Az1000402-vent2</a:t>
            </a:r>
            <a:r>
              <a:rPr lang="ko-KR" altLang="en-US" sz="2000" dirty="0"/>
              <a:t>의 </a:t>
            </a:r>
            <a:r>
              <a:rPr lang="en-US" altLang="ko-KR" sz="2000" dirty="0"/>
              <a:t>subnet0</a:t>
            </a:r>
            <a:r>
              <a:rPr lang="ko-KR" altLang="en-US" sz="2000" dirty="0"/>
              <a:t>로</a:t>
            </a:r>
            <a:endParaRPr lang="en-US" altLang="ko-KR" sz="2000" dirty="0"/>
          </a:p>
          <a:p>
            <a:r>
              <a:rPr lang="en-US" altLang="ko-KR" sz="2000" dirty="0"/>
              <a:t>Associate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95123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Az1000402-rt1 Subnets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en-US" altLang="ko-KR" sz="2000" dirty="0"/>
              <a:t>Associate </a:t>
            </a:r>
            <a:r>
              <a:rPr lang="ko-KR" altLang="en-US" sz="2000" dirty="0"/>
              <a:t>누른 후</a:t>
            </a:r>
            <a:endParaRPr lang="en-US" altLang="ko-KR" sz="2000" dirty="0"/>
          </a:p>
          <a:p>
            <a:r>
              <a:rPr lang="en-US" altLang="ko-KR" sz="2000" dirty="0"/>
              <a:t>Az1000402-rt1</a:t>
            </a:r>
            <a:r>
              <a:rPr lang="ko-KR" altLang="en-US" sz="2000" dirty="0"/>
              <a:t>의 루트 테이블을</a:t>
            </a:r>
            <a:endParaRPr lang="en-US" altLang="ko-KR" sz="2000" dirty="0"/>
          </a:p>
          <a:p>
            <a:r>
              <a:rPr lang="en-US" altLang="ko-KR" sz="2000" dirty="0"/>
              <a:t>Az1000402-vent2</a:t>
            </a:r>
            <a:r>
              <a:rPr lang="ko-KR" altLang="en-US" sz="2000" dirty="0"/>
              <a:t>의 </a:t>
            </a:r>
            <a:r>
              <a:rPr lang="en-US" altLang="ko-KR" sz="2000" dirty="0"/>
              <a:t>subnet0</a:t>
            </a:r>
            <a:r>
              <a:rPr lang="ko-KR" altLang="en-US" sz="2000" dirty="0"/>
              <a:t>로</a:t>
            </a:r>
            <a:endParaRPr lang="en-US" altLang="ko-KR" sz="2000" dirty="0"/>
          </a:p>
          <a:p>
            <a:r>
              <a:rPr lang="en-US" altLang="ko-KR" sz="2000" dirty="0"/>
              <a:t>Associate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37136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생성한 </a:t>
            </a:r>
            <a:r>
              <a:rPr lang="en-US" altLang="ko-KR" sz="2000" dirty="0"/>
              <a:t>VM</a:t>
            </a:r>
            <a:r>
              <a:rPr lang="ko-KR" altLang="en-US" sz="2000" dirty="0"/>
              <a:t>과 원격접속 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66973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Add Roles and Features Wizard</a:t>
            </a:r>
          </a:p>
          <a:p>
            <a:r>
              <a:rPr lang="ko-KR" altLang="en-US" sz="2000" dirty="0" err="1"/>
              <a:t>를</a:t>
            </a:r>
            <a:r>
              <a:rPr lang="ko-KR" altLang="en-US" sz="2000" dirty="0"/>
              <a:t> 클릭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73944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Remote Access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0D870-10F5-4A6B-AF50-E113C2BCC3C8}"/>
              </a:ext>
            </a:extLst>
          </p:cNvPr>
          <p:cNvSpPr/>
          <p:nvPr/>
        </p:nvSpPr>
        <p:spPr>
          <a:xfrm>
            <a:off x="1194308" y="2931790"/>
            <a:ext cx="17215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96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계속 </a:t>
            </a:r>
            <a:r>
              <a:rPr lang="en-US" altLang="ko-KR" sz="2000" dirty="0"/>
              <a:t>next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967878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마지막 단계에서</a:t>
            </a:r>
            <a:endParaRPr lang="en-US" altLang="ko-KR" sz="2000" dirty="0"/>
          </a:p>
          <a:p>
            <a:r>
              <a:rPr lang="ko-KR" altLang="en-US" sz="2000" dirty="0"/>
              <a:t>실제로 </a:t>
            </a:r>
            <a:r>
              <a:rPr lang="en-US" altLang="ko-KR" sz="2000" dirty="0"/>
              <a:t>Peering </a:t>
            </a:r>
            <a:r>
              <a:rPr lang="ko-KR" altLang="en-US" sz="2000" dirty="0"/>
              <a:t>하고 있는 걸 확인 가능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642080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마지막 단계에서</a:t>
            </a:r>
            <a:endParaRPr lang="en-US" altLang="ko-KR" sz="2000" dirty="0"/>
          </a:p>
          <a:p>
            <a:r>
              <a:rPr lang="ko-KR" altLang="en-US" sz="2000" dirty="0"/>
              <a:t>실제로 </a:t>
            </a:r>
            <a:r>
              <a:rPr lang="en-US" altLang="ko-KR" sz="2000" dirty="0"/>
              <a:t>Peering </a:t>
            </a:r>
            <a:r>
              <a:rPr lang="ko-KR" altLang="en-US" sz="2000" dirty="0"/>
              <a:t>하고 있는 걸 확인 가능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8199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Routing Implement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Server Manager</a:t>
            </a:r>
            <a:r>
              <a:rPr lang="ko-KR" altLang="en-US" sz="2000" dirty="0"/>
              <a:t>에서 </a:t>
            </a:r>
            <a:r>
              <a:rPr lang="en-US" altLang="ko-KR" sz="2000" dirty="0"/>
              <a:t>Peering </a:t>
            </a:r>
          </a:p>
          <a:p>
            <a:r>
              <a:rPr lang="ko-KR" altLang="en-US" sz="2000" dirty="0"/>
              <a:t>확인 가능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9365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두 개의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을 호스팅하는 첫 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virtual network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만들기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Template deployment </a:t>
            </a:r>
            <a:r>
              <a:rPr lang="ko-KR" altLang="en-US" sz="2000" dirty="0"/>
              <a:t>생성하기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DDBB97-1755-4756-A80F-D7C930AF20AC}"/>
              </a:ext>
            </a:extLst>
          </p:cNvPr>
          <p:cNvSpPr/>
          <p:nvPr/>
        </p:nvSpPr>
        <p:spPr>
          <a:xfrm>
            <a:off x="1074561" y="2797298"/>
            <a:ext cx="864096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4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두 개의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을 호스팅하는 첫 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virtual network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만들기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1800" dirty="0"/>
              <a:t>Template deployment</a:t>
            </a:r>
            <a:r>
              <a:rPr lang="ko-KR" altLang="en-US" sz="1800" dirty="0"/>
              <a:t>에서 </a:t>
            </a:r>
            <a:endParaRPr lang="en-US" altLang="ko-KR" sz="1800" dirty="0"/>
          </a:p>
          <a:p>
            <a:r>
              <a:rPr lang="en-US" altLang="ko-KR" sz="1800" dirty="0"/>
              <a:t>create</a:t>
            </a:r>
            <a:r>
              <a:rPr lang="ko-KR" altLang="en-US" sz="1800" dirty="0"/>
              <a:t>를 클릭한 후</a:t>
            </a:r>
            <a:endParaRPr lang="en-US" altLang="ko-KR" sz="1800" dirty="0"/>
          </a:p>
          <a:p>
            <a:r>
              <a:rPr lang="en-US" altLang="ko-KR" sz="1800" spc="-80" dirty="0"/>
              <a:t>Build</a:t>
            </a:r>
            <a:r>
              <a:rPr lang="ko-KR" altLang="en-US" sz="1800" spc="-80" dirty="0"/>
              <a:t> </a:t>
            </a:r>
            <a:r>
              <a:rPr lang="en-US" altLang="ko-KR" sz="1800" spc="-80" dirty="0"/>
              <a:t>your</a:t>
            </a:r>
            <a:r>
              <a:rPr lang="ko-KR" altLang="en-US" sz="1800" spc="-80" dirty="0"/>
              <a:t> </a:t>
            </a:r>
            <a:r>
              <a:rPr lang="en-US" altLang="ko-KR" sz="1800" spc="-80" dirty="0"/>
              <a:t>own</a:t>
            </a:r>
            <a:r>
              <a:rPr lang="ko-KR" altLang="en-US" sz="1800" spc="-80" dirty="0"/>
              <a:t> </a:t>
            </a:r>
            <a:r>
              <a:rPr lang="en-US" altLang="ko-KR" sz="1800" spc="-80" dirty="0"/>
              <a:t>template</a:t>
            </a:r>
            <a:r>
              <a:rPr lang="ko-KR" altLang="en-US" sz="1800" spc="-80" dirty="0"/>
              <a:t> </a:t>
            </a:r>
            <a:r>
              <a:rPr lang="en-US" altLang="ko-KR" sz="1800" spc="-80" dirty="0"/>
              <a:t>in</a:t>
            </a:r>
            <a:r>
              <a:rPr lang="ko-KR" altLang="en-US" sz="1800" spc="-80" dirty="0"/>
              <a:t> </a:t>
            </a:r>
            <a:r>
              <a:rPr lang="en-US" altLang="ko-KR" sz="1800" spc="-80" dirty="0"/>
              <a:t>the</a:t>
            </a:r>
            <a:r>
              <a:rPr lang="ko-KR" altLang="en-US" sz="1800" spc="-80" dirty="0"/>
              <a:t> </a:t>
            </a:r>
            <a:r>
              <a:rPr lang="en-US" altLang="ko-KR" sz="1800" spc="-80" dirty="0"/>
              <a:t>editor </a:t>
            </a:r>
            <a:r>
              <a:rPr lang="ko-KR" altLang="en-US" sz="1800" spc="-80" dirty="0"/>
              <a:t>클릭</a:t>
            </a:r>
            <a:endParaRPr lang="en-US" altLang="ko-KR" sz="1800" spc="-8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DDBB97-1755-4756-A80F-D7C930AF20AC}"/>
              </a:ext>
            </a:extLst>
          </p:cNvPr>
          <p:cNvSpPr/>
          <p:nvPr/>
        </p:nvSpPr>
        <p:spPr>
          <a:xfrm>
            <a:off x="611560" y="2663444"/>
            <a:ext cx="2160240" cy="239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7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두 개의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을 호스팅하는 첫 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virtual network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만들기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Load File</a:t>
            </a:r>
            <a:r>
              <a:rPr lang="ko-KR" altLang="en-US" sz="2000" dirty="0"/>
              <a:t>을 클릭한 후</a:t>
            </a:r>
            <a:endParaRPr lang="en-US" altLang="ko-KR" sz="2000" dirty="0"/>
          </a:p>
          <a:p>
            <a:r>
              <a:rPr lang="en-US" altLang="ko-KR" sz="2000" dirty="0"/>
              <a:t>az-100-04_01_azuredeploy.json</a:t>
            </a:r>
          </a:p>
          <a:p>
            <a:r>
              <a:rPr lang="ko-KR" altLang="en-US" sz="2000" dirty="0"/>
              <a:t>파일 열기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817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두 개의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을 호스팅하는 첫 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virtual network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만들기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ko-KR" altLang="en-US" sz="2000" dirty="0"/>
              <a:t>제대로 </a:t>
            </a:r>
            <a:r>
              <a:rPr lang="en-US" altLang="ko-KR" sz="2000" dirty="0"/>
              <a:t>.json </a:t>
            </a:r>
            <a:r>
              <a:rPr lang="ko-KR" altLang="en-US" sz="2000" dirty="0"/>
              <a:t>파일을 읽었는지 확인하기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62145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두 개의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을 호스팅하는 첫 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virtual network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만들기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707654"/>
            <a:ext cx="8496944" cy="2995737"/>
          </a:xfrm>
        </p:spPr>
        <p:txBody>
          <a:bodyPr anchor="ctr"/>
          <a:lstStyle/>
          <a:p>
            <a:r>
              <a:rPr lang="en-US" altLang="ko-KR" sz="2000" dirty="0"/>
              <a:t>Custom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Edit parameters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90750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DDBB97-1755-4756-A80F-D7C930AF20AC}"/>
              </a:ext>
            </a:extLst>
          </p:cNvPr>
          <p:cNvSpPr/>
          <p:nvPr/>
        </p:nvSpPr>
        <p:spPr>
          <a:xfrm>
            <a:off x="3328814" y="2139703"/>
            <a:ext cx="66712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5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두 개의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을 호스팅하는 첫 번째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virtual network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만들기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808261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Edit parameters</a:t>
            </a:r>
            <a:r>
              <a:rPr lang="ko-KR" altLang="en-US" sz="2000" dirty="0"/>
              <a:t>에서 </a:t>
            </a:r>
            <a:endParaRPr lang="en-US" altLang="ko-KR" sz="2000" dirty="0"/>
          </a:p>
          <a:p>
            <a:r>
              <a:rPr lang="en-US" altLang="ko-KR" sz="2000" dirty="0"/>
              <a:t>Az-100-04_azuredeploy.parameters.json</a:t>
            </a:r>
          </a:p>
          <a:p>
            <a:r>
              <a:rPr lang="ko-KR" altLang="en-US" sz="2000" dirty="0"/>
              <a:t>파일 </a:t>
            </a:r>
            <a:r>
              <a:rPr lang="ko-KR" altLang="en-US" sz="2000" dirty="0" err="1"/>
              <a:t>읽어오기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ko-KR" dirty="0"/>
              <a:t>Azure VPN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0"/>
            <a:ext cx="4330824" cy="29957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9621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807</Words>
  <Application>Microsoft Office PowerPoint</Application>
  <PresentationFormat>화면 슬라이드 쇼(16:9)</PresentationFormat>
  <Paragraphs>209</Paragraphs>
  <Slides>38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Overview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  <vt:lpstr> Azure VPN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Seo Young Jeong</cp:lastModifiedBy>
  <cp:revision>53</cp:revision>
  <dcterms:created xsi:type="dcterms:W3CDTF">2014-04-01T16:27:38Z</dcterms:created>
  <dcterms:modified xsi:type="dcterms:W3CDTF">2019-12-14T11:15:47Z</dcterms:modified>
</cp:coreProperties>
</file>