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50" r:id="rId2"/>
    <p:sldId id="264" r:id="rId3"/>
    <p:sldId id="448" r:id="rId4"/>
    <p:sldId id="453" r:id="rId5"/>
    <p:sldId id="479" r:id="rId6"/>
    <p:sldId id="454" r:id="rId7"/>
    <p:sldId id="47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263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Gulim" panose="020B0600000101010101" pitchFamily="34" charset="-127"/>
      <p:regular r:id="rId20"/>
    </p:embeddedFont>
    <p:embeddedFont>
      <p:font typeface="GulimChe" panose="020B0609000101010101" pitchFamily="49" charset="-127"/>
      <p:regular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3D19-A53A-4539-B900-A1A677A8CAE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9747-9C4A-46A1-A0D7-2F07C580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F7E8-CA1C-4FF0-B532-4C374710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94CAB-2ED5-4ACC-9C80-CCDED354E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451FF-748D-4F4E-B50D-8B65979B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F011B-D901-4B61-A20C-52E3A76D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4B6E8-E08F-4337-AAA3-85D73DC6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0BE1-90FB-4FB8-9315-119EB51B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2890D-2EE6-4523-9B3B-41D52695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BC907-B2D0-44D4-B646-FD309274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6E886-CEC4-4C76-BC5E-7EBE055C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A81F4-1603-4825-86B2-A214C83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02FAE-BA24-4276-AA67-59B5451E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F5D6F-CBD8-485B-8C92-7206F9D9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57435-B6B4-4691-80CA-DBACCEB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4BFF-EF6A-49F3-8A4E-F1F9CF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137A3-AAE3-4941-8461-AE1CDCE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FF8B0-4C78-4ABA-B181-9F837CA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679F0-8E11-4235-9289-C3855957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9329-7F4A-4656-9532-3D694CC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3C663-1C89-40EC-BC45-DA76962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33868-276E-4D2A-A108-C27E157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0DFA-40CF-441F-A376-D9623D9F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177D7-F116-41CD-822C-CF3ED6FD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0555-B614-43DA-8AC8-D7E9F4CD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33D6-B3A5-4F89-994F-28C5DA0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B620-27FF-4171-9783-C47B3F9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D361-1893-4243-8330-F537B200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5F83E-CD32-4955-815C-8396F676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07542-DD3A-4D22-BC8E-1EB18673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1E63-E54E-459A-9246-4BA35618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B191F-55A3-43AF-8D2D-1AB58470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5DFA2-7CBE-47DF-A251-27EFF32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391D9-0137-4CD7-81CF-661FFE37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66CFF-1A79-4139-9578-3F71A0BF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0F223-5752-4B3E-B35D-B4FDE8F0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ED68D-A447-4465-B4DF-3E04B0B4B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35407-7E9A-4EF8-B089-EB66340D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645A7-6122-4DF2-9F9E-EA99BC6A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ACF0C-CFF9-4B04-992C-0764E388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A6EB-537B-41AC-93DF-70274C2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42E0-948D-4D00-A24C-E146559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46698-5EC1-451B-8323-6C56496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B685A-7E71-468D-8865-74D276D7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7F63E-A0F0-44E6-8795-E7470947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5EAAA-8B9C-4FE5-9AC7-BD11675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8A484-6478-46CF-AB5D-6814FA1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F3CA8-091D-4429-9A17-2DD35C3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0C80-5FE3-45D6-A02E-2BB8E87A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2ADA1-498D-4C9A-B830-65BC781A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1E3E4-0901-493E-9203-AF3CC851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8268A-4790-41A4-9CB0-5136AF0E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A7381-8C95-4FE6-9FA9-5909FB6C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6F3E7-898F-4C8B-9FA3-1128566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35D5-E7D4-404B-A69E-5A9A3A1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FD935-C73A-476A-941B-E0E610A3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4FE2A-D815-4C46-ACD7-2B128653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553E0-7D93-4B3B-AB7C-F49F8FE3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40DEE-7BCC-4253-A5E5-D0E3E83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0E216-0F58-4565-BE3D-0EDE9F8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D7E69-54C3-4FF6-B431-9CF110A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3E50D-18B6-41F8-80D0-8C8C1F8B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844CC-7117-40D7-ADBE-08A7BEEF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DF46-E9BA-451E-A194-665646EAE1D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8EA2-F2CB-4351-B69F-7C1F5CFD9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DCB46-E1E9-486F-81C5-D9E37153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Docs/azure-docs/blob/master/articles/vpn-gateway/point-to-site-how-to-vpn-client-install-azure-cert.md" TargetMode="Externa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jpg"/><Relationship Id="rId5" Type="http://schemas.openxmlformats.org/officeDocument/2006/relationships/hyperlink" Target="https://github.com/jongmin6794" TargetMode="External"/><Relationship Id="rId10" Type="http://schemas.openxmlformats.org/officeDocument/2006/relationships/image" Target="../media/image8.jpg"/><Relationship Id="rId4" Type="http://schemas.openxmlformats.org/officeDocument/2006/relationships/hyperlink" Target="mailto:ojm6794@naver.com" TargetMode="Externa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/blob/master/articles/vpn-gateway/vpn-gateway-howto-point-to-site-resource-manager-portal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takara48/AZ-103-MicrosoftAzureAdministrator/blob/master/Instructions/Labs/VNet%20Peering%20and%20Service%20Chaining%20(az-100-04)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EF8AF6-2F8A-4358-BC73-C848C69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99" y="3429000"/>
            <a:ext cx="4290401" cy="34354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D298C-AD1E-4DD5-BAFB-F8131A48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422" y="5666866"/>
            <a:ext cx="5438666" cy="1191134"/>
          </a:xfrm>
          <a:prstGeom prst="rect">
            <a:avLst/>
          </a:prstGeom>
        </p:spPr>
      </p:pic>
      <p:sp>
        <p:nvSpPr>
          <p:cNvPr id="17" name="AutoShape 4" descr="관련 이미지">
            <a:extLst>
              <a:ext uri="{FF2B5EF4-FFF2-40B4-BE49-F238E27FC236}">
                <a16:creationId xmlns:a16="http://schemas.microsoft.com/office/drawing/2014/main" id="{85E5D488-127A-4610-A4C7-1E7B6904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1297696" y="1719145"/>
            <a:ext cx="914614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Azure VPN</a:t>
            </a: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91993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5848709" y="6269121"/>
            <a:ext cx="62857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 및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설정세팅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네이밍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그룹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서브넷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471E345-F2EB-4928-81C3-7C731E35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15" y="1389706"/>
            <a:ext cx="5569249" cy="3914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CCEA38-6A7F-4DF9-9562-412F9304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792" y="527671"/>
            <a:ext cx="2503095" cy="54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080075" y="6269121"/>
            <a:ext cx="417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 및 설정 세팅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EB89AA-CABD-46C6-9638-DE1BEC57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7" y="1379998"/>
            <a:ext cx="5123543" cy="42696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3D342F-3640-4967-80BC-6BF51A17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30" y="1130060"/>
            <a:ext cx="5879383" cy="4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206596" y="6269121"/>
            <a:ext cx="405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설정과 생성완료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F0A400-E1ED-409E-9C05-8AAFBD8E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6" y="898406"/>
            <a:ext cx="5883585" cy="48719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13829B-F603-45D5-9836-5727BD84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877" y="517151"/>
            <a:ext cx="3573104" cy="5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2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517146" y="6269121"/>
            <a:ext cx="3741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 웨이 생성 및 설정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A02097-58BC-46C3-B16F-D2E05ED10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4" y="1336174"/>
            <a:ext cx="5579335" cy="4185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46A5C2-665A-41E4-9F30-E06C7B2B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221" y="1336174"/>
            <a:ext cx="5519085" cy="40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2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444287" y="5070861"/>
            <a:ext cx="497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an exported client certificate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EB2A41-E3EE-492B-AB0D-57B94759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91" y="1674309"/>
            <a:ext cx="3934244" cy="387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928A1B-7551-46A3-9B07-E72D372C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73" y="1040169"/>
            <a:ext cx="3821503" cy="2763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F0AC2-6868-44A9-A363-13CD91EFB488}"/>
              </a:ext>
            </a:extLst>
          </p:cNvPr>
          <p:cNvSpPr txBox="1"/>
          <p:nvPr/>
        </p:nvSpPr>
        <p:spPr>
          <a:xfrm>
            <a:off x="8701176" y="6421521"/>
            <a:ext cx="370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게이트웨이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에져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0D2EF-DF57-42F4-ACD4-720D94F5DE79}"/>
              </a:ext>
            </a:extLst>
          </p:cNvPr>
          <p:cNvSpPr/>
          <p:nvPr/>
        </p:nvSpPr>
        <p:spPr>
          <a:xfrm>
            <a:off x="444287" y="58163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https://github.com/MicrosoftDocs/azure-docs/blob/master/articles/vpn-gateway/point-to-site-how-to-vpn-client-install-azure-cert.md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CE62E-EFA0-42D8-8A67-369EAADE3135}"/>
              </a:ext>
            </a:extLst>
          </p:cNvPr>
          <p:cNvSpPr txBox="1"/>
          <p:nvPr/>
        </p:nvSpPr>
        <p:spPr>
          <a:xfrm>
            <a:off x="444287" y="3995431"/>
            <a:ext cx="49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Upload the root certificate public certificate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5011B-3F63-48DF-ADF2-A36E8B61ED33}"/>
              </a:ext>
            </a:extLst>
          </p:cNvPr>
          <p:cNvSpPr txBox="1"/>
          <p:nvPr/>
        </p:nvSpPr>
        <p:spPr>
          <a:xfrm>
            <a:off x="6367384" y="746603"/>
            <a:ext cx="49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Generate and install the VPN client configuration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7E77-5E57-4687-92D5-1CCDD7F4CDE3}"/>
              </a:ext>
            </a:extLst>
          </p:cNvPr>
          <p:cNvSpPr txBox="1"/>
          <p:nvPr/>
        </p:nvSpPr>
        <p:spPr>
          <a:xfrm>
            <a:off x="7637507" y="5754270"/>
            <a:ext cx="254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 to Azure</a:t>
            </a:r>
          </a:p>
        </p:txBody>
      </p:sp>
    </p:spTree>
    <p:extLst>
      <p:ext uri="{BB962C8B-B14F-4D97-AF65-F5344CB8AC3E}">
        <p14:creationId xmlns:p14="http://schemas.microsoft.com/office/powerpoint/2010/main" val="2581748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4287" y="23469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58652" y="1818940"/>
            <a:ext cx="5520850" cy="30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Thank you!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</a:t>
            </a:r>
            <a:r>
              <a:rPr lang="en-US" altLang="ko-KR" sz="13800" dirty="0">
                <a:solidFill>
                  <a:srgbClr val="CC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&amp;</a:t>
            </a: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8FFC4-DE3C-4065-B130-8AD47525D0FE}"/>
              </a:ext>
            </a:extLst>
          </p:cNvPr>
          <p:cNvSpPr txBox="1"/>
          <p:nvPr/>
        </p:nvSpPr>
        <p:spPr>
          <a:xfrm>
            <a:off x="6717482" y="6312094"/>
            <a:ext cx="5412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그동안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해주신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박장우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강사님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합니다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5CCA7-45E1-4A4C-9867-DD48D25E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5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노트북, 사람, 테이블, 컴퓨터이(가) 표시된 사진&#10;&#10;자동 생성된 설명">
            <a:extLst>
              <a:ext uri="{FF2B5EF4-FFF2-40B4-BE49-F238E27FC236}">
                <a16:creationId xmlns:a16="http://schemas.microsoft.com/office/drawing/2014/main" id="{96D5826A-9961-46E5-A44C-BC94F036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72" y="2851900"/>
            <a:ext cx="2587066" cy="194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1869" y="2033377"/>
            <a:ext cx="55264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오종민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ojm6794@naver.com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010-4568-6794</a:t>
            </a:r>
          </a:p>
          <a:p>
            <a:pPr algn="just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https://github.com/jongmin6794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( 90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년대생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성격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긍정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거주지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IT CEO &amp; AI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EE7AD-854F-4133-8205-F17E1C7430ED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C34541-59B9-4B6F-B886-CE05FE555FB2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DB1F8-CE24-4F0E-BB4B-B5EE1A74B25E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-402120" y="37326"/>
            <a:ext cx="55005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zure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oad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alancer</a:t>
            </a: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07705-EA11-46F4-9764-38E01BF63362}"/>
              </a:ext>
            </a:extLst>
          </p:cNvPr>
          <p:cNvSpPr txBox="1"/>
          <p:nvPr/>
        </p:nvSpPr>
        <p:spPr>
          <a:xfrm>
            <a:off x="6641869" y="6359009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 함께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꿈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이뤄 나가요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사람, 실내, 테이블, 남자이(가) 표시된 사진&#10;&#10;자동 생성된 설명">
            <a:extLst>
              <a:ext uri="{FF2B5EF4-FFF2-40B4-BE49-F238E27FC236}">
                <a16:creationId xmlns:a16="http://schemas.microsoft.com/office/drawing/2014/main" id="{D60FC635-C456-48AB-A89E-CFFC7664A8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b="12549"/>
          <a:stretch/>
        </p:blipFill>
        <p:spPr>
          <a:xfrm>
            <a:off x="404151" y="1099155"/>
            <a:ext cx="1756762" cy="2320826"/>
          </a:xfrm>
          <a:prstGeom prst="rect">
            <a:avLst/>
          </a:prstGeom>
        </p:spPr>
      </p:pic>
      <p:pic>
        <p:nvPicPr>
          <p:cNvPr id="8" name="그림 7" descr="실외, 건물, 사람, 남자이(가) 표시된 사진&#10;&#10;자동 생성된 설명">
            <a:extLst>
              <a:ext uri="{FF2B5EF4-FFF2-40B4-BE49-F238E27FC236}">
                <a16:creationId xmlns:a16="http://schemas.microsoft.com/office/drawing/2014/main" id="{AA4D8162-C65F-4BCB-BC08-9A2760B2F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" y="3831346"/>
            <a:ext cx="1714377" cy="2285836"/>
          </a:xfrm>
          <a:prstGeom prst="rect">
            <a:avLst/>
          </a:prstGeom>
        </p:spPr>
      </p:pic>
      <p:pic>
        <p:nvPicPr>
          <p:cNvPr id="12" name="그림 11" descr="착용, 남자, 여자, 모자이(가) 표시된 사진&#10;&#10;자동 생성된 설명">
            <a:extLst>
              <a:ext uri="{FF2B5EF4-FFF2-40B4-BE49-F238E27FC236}">
                <a16:creationId xmlns:a16="http://schemas.microsoft.com/office/drawing/2014/main" id="{827364A7-5679-4555-A44C-78A24A0071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1932"/>
          <a:stretch/>
        </p:blipFill>
        <p:spPr>
          <a:xfrm>
            <a:off x="2570257" y="1267035"/>
            <a:ext cx="1448453" cy="1434304"/>
          </a:xfrm>
          <a:prstGeom prst="rect">
            <a:avLst/>
          </a:prstGeom>
        </p:spPr>
      </p:pic>
      <p:pic>
        <p:nvPicPr>
          <p:cNvPr id="15" name="그림 14" descr="남자, 자동차, 평면, 보는이(가) 표시된 사진&#10;&#10;자동 생성된 설명">
            <a:extLst>
              <a:ext uri="{FF2B5EF4-FFF2-40B4-BE49-F238E27FC236}">
                <a16:creationId xmlns:a16="http://schemas.microsoft.com/office/drawing/2014/main" id="{B9115DB6-07FE-4272-8785-30B9BA8580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5" b="14782"/>
          <a:stretch/>
        </p:blipFill>
        <p:spPr>
          <a:xfrm>
            <a:off x="4402748" y="4035223"/>
            <a:ext cx="1628444" cy="2081959"/>
          </a:xfrm>
          <a:prstGeom prst="rect">
            <a:avLst/>
          </a:prstGeom>
        </p:spPr>
      </p:pic>
      <p:pic>
        <p:nvPicPr>
          <p:cNvPr id="17" name="그림 16" descr="방, 테이블, 컴퓨터이(가) 표시된 사진&#10;&#10;자동 생성된 설명">
            <a:extLst>
              <a:ext uri="{FF2B5EF4-FFF2-40B4-BE49-F238E27FC236}">
                <a16:creationId xmlns:a16="http://schemas.microsoft.com/office/drawing/2014/main" id="{CCCD2307-EC30-42C8-A8DF-2E340277E4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0" b="28809"/>
          <a:stretch/>
        </p:blipFill>
        <p:spPr>
          <a:xfrm>
            <a:off x="2063472" y="5037424"/>
            <a:ext cx="2102105" cy="1552417"/>
          </a:xfrm>
          <a:prstGeom prst="rect">
            <a:avLst/>
          </a:prstGeom>
        </p:spPr>
      </p:pic>
      <p:pic>
        <p:nvPicPr>
          <p:cNvPr id="19" name="그림 18" descr="사람, 의류, 여자, 가장이(가) 표시된 사진&#10;&#10;자동 생성된 설명">
            <a:extLst>
              <a:ext uri="{FF2B5EF4-FFF2-40B4-BE49-F238E27FC236}">
                <a16:creationId xmlns:a16="http://schemas.microsoft.com/office/drawing/2014/main" id="{298D6B53-2AFE-4C51-8F95-068304EDF1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28" y="1373233"/>
            <a:ext cx="1448454" cy="19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3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71148" y="2521059"/>
            <a:ext cx="4737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종류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4197" y="2952616"/>
            <a:ext cx="15273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0DFF2-5BCE-479D-B0F5-D6A9F0C5567B}"/>
              </a:ext>
            </a:extLst>
          </p:cNvPr>
          <p:cNvSpPr txBox="1"/>
          <p:nvPr/>
        </p:nvSpPr>
        <p:spPr>
          <a:xfrm>
            <a:off x="367394" y="37326"/>
            <a:ext cx="23182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zure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endParaRPr lang="en-US" altLang="ko-KR" sz="3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E52448-D960-4A7B-AF9D-25BF53AD37AF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36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20528" y="2667253"/>
            <a:ext cx="737542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143000" indent="-1143000" algn="just">
              <a:buAutoNum type="arabicPeriod"/>
            </a:pP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VPN?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8A6C7-34FB-4525-8497-4279055CC20D}"/>
              </a:ext>
            </a:extLst>
          </p:cNvPr>
          <p:cNvSpPr txBox="1"/>
          <p:nvPr/>
        </p:nvSpPr>
        <p:spPr>
          <a:xfrm>
            <a:off x="4288993" y="3988634"/>
            <a:ext cx="425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9045336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9747848" y="6273154"/>
            <a:ext cx="223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개념과 기능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VPN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5BDBE4-29C3-451D-A5CF-0DD9072C37CB}"/>
              </a:ext>
            </a:extLst>
          </p:cNvPr>
          <p:cNvSpPr txBox="1"/>
          <p:nvPr/>
        </p:nvSpPr>
        <p:spPr>
          <a:xfrm>
            <a:off x="631393" y="1897812"/>
            <a:ext cx="11348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vpn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가상사설망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이란 내부 사용자들이 </a:t>
            </a:r>
            <a:r>
              <a:rPr lang="ko-KR" altLang="en-US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사설망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 내부 혹은 외부에서 서로 안전하게 통신할 수 있는 채널을 형성 접근제어 기능을 제공해주는 솔루션으로 아래의 기능을 기본적으로 제공한다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EC9B2-CBC2-43D8-AB8E-00700FAA6419}"/>
              </a:ext>
            </a:extLst>
          </p:cNvPr>
          <p:cNvSpPr txBox="1"/>
          <p:nvPr/>
        </p:nvSpPr>
        <p:spPr>
          <a:xfrm>
            <a:off x="957280" y="3240655"/>
            <a:ext cx="5279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주소관리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사설망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주소의 비공개성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F7FE8-AE2E-4328-B9AF-B37956144CB1}"/>
              </a:ext>
            </a:extLst>
          </p:cNvPr>
          <p:cNvSpPr txBox="1"/>
          <p:nvPr/>
        </p:nvSpPr>
        <p:spPr>
          <a:xfrm>
            <a:off x="957279" y="4317128"/>
            <a:ext cx="73758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 관리 기능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암호화 키 생성 및 갱신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B4EB0-38F7-4A71-A6D4-F83E34E4CCA2}"/>
              </a:ext>
            </a:extLst>
          </p:cNvPr>
          <p:cNvSpPr txBox="1"/>
          <p:nvPr/>
        </p:nvSpPr>
        <p:spPr>
          <a:xfrm>
            <a:off x="957280" y="3752926"/>
            <a:ext cx="945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 기능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보호 및 네트워크 침입의 차단하기 위한 암호화 기능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B9AB0-0D5D-4633-BDCE-0919719BC0F7}"/>
              </a:ext>
            </a:extLst>
          </p:cNvPr>
          <p:cNvSpPr txBox="1"/>
          <p:nvPr/>
        </p:nvSpPr>
        <p:spPr>
          <a:xfrm>
            <a:off x="957279" y="2676453"/>
            <a:ext cx="6219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사용자인증 기능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외부 사용자의 인증 기능 지원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7F765-2AF3-404F-B701-2878C64C56FC}"/>
              </a:ext>
            </a:extLst>
          </p:cNvPr>
          <p:cNvSpPr txBox="1"/>
          <p:nvPr/>
        </p:nvSpPr>
        <p:spPr>
          <a:xfrm>
            <a:off x="296214" y="1338520"/>
            <a:ext cx="5279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Virtual Private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B5517-18F1-4A10-908F-1A11C9B16E68}"/>
              </a:ext>
            </a:extLst>
          </p:cNvPr>
          <p:cNvSpPr txBox="1"/>
          <p:nvPr/>
        </p:nvSpPr>
        <p:spPr>
          <a:xfrm>
            <a:off x="972968" y="4935401"/>
            <a:ext cx="9137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 호환성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공중망에서 제공되는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프로토콜간의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호환성 확보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5B332-852D-4D1A-8317-7B5FF0E46842}"/>
              </a:ext>
            </a:extLst>
          </p:cNvPr>
          <p:cNvSpPr txBox="1"/>
          <p:nvPr/>
        </p:nvSpPr>
        <p:spPr>
          <a:xfrm>
            <a:off x="972967" y="5499603"/>
            <a:ext cx="11138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기술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전송 시 패킷을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캡슐화하여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첨부된 헤더의 정보에 포함된 라우팅 정보를 이용하여 논리적 경로를 이용한 패킷 송수신이 가능하도록 하는 기술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658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21479" y="2513364"/>
            <a:ext cx="812033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53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923269" y="6410421"/>
            <a:ext cx="32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종류와 개념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5BDBE4-29C3-451D-A5CF-0DD9072C37CB}"/>
              </a:ext>
            </a:extLst>
          </p:cNvPr>
          <p:cNvSpPr txBox="1"/>
          <p:nvPr/>
        </p:nvSpPr>
        <p:spPr>
          <a:xfrm>
            <a:off x="6757358" y="777891"/>
            <a:ext cx="52793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Point- to-site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클라이언트 개인 컴퓨터와 하나의 데이터센터와의 터널링을 통한 연결을 의미한다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EC9B2-CBC2-43D8-AB8E-00700FAA6419}"/>
              </a:ext>
            </a:extLst>
          </p:cNvPr>
          <p:cNvSpPr txBox="1"/>
          <p:nvPr/>
        </p:nvSpPr>
        <p:spPr>
          <a:xfrm>
            <a:off x="6757358" y="1847821"/>
            <a:ext cx="52793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Site-to-site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회사와 한데이터 센터와의 터널링을 통한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추가로 라우터 장비가 필요하다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F7FE8-AE2E-4328-B9AF-B37956144CB1}"/>
              </a:ext>
            </a:extLst>
          </p:cNvPr>
          <p:cNvSpPr txBox="1"/>
          <p:nvPr/>
        </p:nvSpPr>
        <p:spPr>
          <a:xfrm>
            <a:off x="444285" y="4886725"/>
            <a:ext cx="11535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ExpressRoute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회사와 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azure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전체와의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고비용이지만 높은 수준의 서비스가 제공된다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B4EB0-38F7-4A71-A6D4-F83E34E4CCA2}"/>
              </a:ext>
            </a:extLst>
          </p:cNvPr>
          <p:cNvSpPr txBox="1"/>
          <p:nvPr/>
        </p:nvSpPr>
        <p:spPr>
          <a:xfrm>
            <a:off x="6757357" y="3854170"/>
            <a:ext cx="5222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-to-</a:t>
            </a:r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서로 다른 데이터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센터들과의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B9AB0-0D5D-4633-BDCE-0919719BC0F7}"/>
              </a:ext>
            </a:extLst>
          </p:cNvPr>
          <p:cNvSpPr txBox="1"/>
          <p:nvPr/>
        </p:nvSpPr>
        <p:spPr>
          <a:xfrm>
            <a:off x="6757357" y="3036585"/>
            <a:ext cx="53426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peering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하나의 데이터 센터 내에서 여러 </a:t>
            </a:r>
            <a:r>
              <a:rPr lang="en-US" altLang="ko-KR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vnet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들간의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통신을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834B8-8A4D-43F5-A767-8C6B4635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9" y="868310"/>
            <a:ext cx="6363378" cy="3954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CFBB8-DCE4-48B1-939A-BEE034179828}"/>
              </a:ext>
            </a:extLst>
          </p:cNvPr>
          <p:cNvSpPr txBox="1"/>
          <p:nvPr/>
        </p:nvSpPr>
        <p:spPr>
          <a:xfrm>
            <a:off x="444284" y="5691572"/>
            <a:ext cx="1153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터널링기술의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종류에는 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PPTP, L2TP, SSTP, IKEv2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PPTP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는 예전의 기술로 현재는 거의 쓰이지 않으며 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SSTP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는 세션이 끊길 때마다 클라이언트가 재접속을 </a:t>
            </a:r>
            <a:r>
              <a:rPr lang="ko-KR" altLang="en-US" sz="17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해주어야하나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, IKEv2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같은 경우는 추가 접속 요청 없이 자동으로 접속이 유지된다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17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893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90682" y="1782989"/>
            <a:ext cx="3810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ow? </a:t>
            </a:r>
            <a:endParaRPr lang="en-US" altLang="ko-KR" sz="8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C39F0-E82F-4983-AA1A-C98492A784EF}"/>
              </a:ext>
            </a:extLst>
          </p:cNvPr>
          <p:cNvSpPr txBox="1"/>
          <p:nvPr/>
        </p:nvSpPr>
        <p:spPr>
          <a:xfrm>
            <a:off x="2078965" y="3400987"/>
            <a:ext cx="78845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구성할까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(point-to-site, peering)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D70107-1C2B-4B15-844E-1C4BB5CD4F06}"/>
              </a:ext>
            </a:extLst>
          </p:cNvPr>
          <p:cNvSpPr/>
          <p:nvPr/>
        </p:nvSpPr>
        <p:spPr>
          <a:xfrm>
            <a:off x="2973238" y="4146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https://github.com/MicrosoftDocs/azure-docs/blob/master/articles/vpn-gateway/vpn-gateway-howto-point-to-site-resource-manager-portal.md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C7963-AEC1-4CC4-9B84-D292490ED685}"/>
              </a:ext>
            </a:extLst>
          </p:cNvPr>
          <p:cNvSpPr/>
          <p:nvPr/>
        </p:nvSpPr>
        <p:spPr>
          <a:xfrm>
            <a:off x="2973238" y="51399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https://github.com/astakara48/AZ-103-MicrosoftAzureAdministrator/blob/master/Instructions/Labs/VNet%20Peering%20and%20Service%20Chaining%20(az-100-04).md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199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7540171" y="6338132"/>
            <a:ext cx="451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그룹 생성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설정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87BB23-E68B-4DAE-B0F8-ACE18D80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69" y="1364342"/>
            <a:ext cx="5634974" cy="380274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C9A9F97-B5AD-4D48-81FD-33BBD1DF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" y="1302627"/>
            <a:ext cx="5967456" cy="41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3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527</Words>
  <Application>Microsoft Office PowerPoint</Application>
  <PresentationFormat>와이드스크린</PresentationFormat>
  <Paragraphs>73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맑은 고딕</vt:lpstr>
      <vt:lpstr>GulimChe</vt:lpstr>
      <vt:lpstr>배달의민족 주아</vt:lpstr>
      <vt:lpstr>Gulim</vt:lpstr>
      <vt:lpstr>뫼비우스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JONGMIN</dc:creator>
  <cp:lastModifiedBy>OH JONGMIN</cp:lastModifiedBy>
  <cp:revision>67</cp:revision>
  <dcterms:created xsi:type="dcterms:W3CDTF">2019-12-13T11:35:59Z</dcterms:created>
  <dcterms:modified xsi:type="dcterms:W3CDTF">2019-12-16T02:20:02Z</dcterms:modified>
</cp:coreProperties>
</file>