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326" y="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7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3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8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5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2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4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0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7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7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FE6E-9F6F-4E0C-8ADA-186E132F69E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9673-E0E4-44AC-8153-72CF7E25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4B4915-5572-4A8D-8A86-0B16C8AF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377B1B02-E9E3-45BB-8422-C1E5D706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FFE9E20-734E-4F2B-B110-D310E551F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8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D382F39-E395-49C8-AEBE-498A66695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43F0DDF-A410-4B2A-930C-E235F0FF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2092EB0-E224-43D7-B58A-353DF47CF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73D62BF-BC72-4E34-9402-AF3C4284B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Wonseok</dc:creator>
  <cp:lastModifiedBy>Wonseok</cp:lastModifiedBy>
  <cp:revision>1</cp:revision>
  <dcterms:created xsi:type="dcterms:W3CDTF">2019-12-14T16:07:32Z</dcterms:created>
  <dcterms:modified xsi:type="dcterms:W3CDTF">2019-12-14T16:08:27Z</dcterms:modified>
</cp:coreProperties>
</file>