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2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6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FA71-0651-492F-BF78-F721D3DD7DE6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57D4-0A6E-4F09-8640-B693DB739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Azure Container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김나연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595282" y="222058"/>
            <a:ext cx="3001434" cy="6763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Azure Kubernetes service(AKS)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053" y="2151727"/>
            <a:ext cx="1166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Kubernetes Service(AKS)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엔진에 올라간 각 서버의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들을 </a:t>
            </a:r>
            <a:r>
              <a:rPr lang="ko-KR" altLang="en-US" sz="20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오커스트레이션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해주는 서비스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사용자들이 많아지면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Kubernetes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모니터링해서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복사본을 만들어서 분산처리 해줌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만들어 놓은 컨테이너들을 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모아서 관리해주는 서비스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보다 용량 단위가 작아서 가볍고 빠르게 신축성 있는 작동을 할 수 있음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43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63" y="984348"/>
            <a:ext cx="4189472" cy="4889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8167" y="5873652"/>
            <a:ext cx="1049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github.com/Azure/azure-quickstart-templates/tree/master/docker-simple-on-ubuntu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30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949"/>
            <a:ext cx="12192000" cy="31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70" y="1703700"/>
            <a:ext cx="7554660" cy="34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7" y="1196146"/>
            <a:ext cx="7216765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5" y="1510108"/>
            <a:ext cx="7232007" cy="13031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33" y="3990833"/>
            <a:ext cx="725486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3" y="1395663"/>
            <a:ext cx="5159731" cy="50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2" y="1325697"/>
            <a:ext cx="710245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458144" y="525885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7432" y="2905780"/>
            <a:ext cx="98017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513731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82" y="1717963"/>
            <a:ext cx="107788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terminology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명령어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Azure Kubernetes service(AKS)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실습하기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1684" y="5342021"/>
            <a:ext cx="6833937" cy="9464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Hardware</a:t>
            </a:r>
            <a:endParaRPr lang="ko-KR" altLang="en-US" sz="30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1684" y="4284596"/>
            <a:ext cx="6833937" cy="9464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 engine</a:t>
            </a:r>
            <a:endParaRPr lang="ko-KR" altLang="en-US" sz="30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1684" y="3220797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Binaries/</a:t>
            </a:r>
            <a:r>
              <a:rPr lang="en-US" altLang="ko-KR" sz="2000" dirty="0" err="1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librares</a:t>
            </a:r>
            <a:endParaRPr lang="ko-KR" altLang="en-US" sz="20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1684" y="2129590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1</a:t>
            </a:r>
            <a:endParaRPr lang="ko-KR" altLang="en-US" sz="2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5915" y="3227171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Binaries/librares</a:t>
            </a: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5915" y="2167506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1</a:t>
            </a:r>
            <a:endParaRPr lang="ko-KR" altLang="en-US" sz="2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0146" y="3185417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Binaries/</a:t>
            </a:r>
            <a:r>
              <a:rPr lang="en-US" altLang="ko-KR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librares</a:t>
            </a: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0146" y="2171860"/>
            <a:ext cx="2085474" cy="9464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App 1</a:t>
            </a:r>
            <a:endParaRPr lang="ko-KR" altLang="en-US" sz="26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container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6043" y="4434671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 engine(=Docker engine): </a:t>
            </a:r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메모리에 올라가 있는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도커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프로그램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2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terminology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052" y="1106905"/>
            <a:ext cx="1138989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 engine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 + </a:t>
            </a:r>
            <a:r>
              <a:rPr lang="en-US" altLang="ko-KR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Binarise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en-US" altLang="ko-KR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librares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메모리 위에 올라가서 작동하고 있는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작동시켜주는 역할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engine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있으면 리눅스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윈도우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클라우드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등에서도 바로바로 작동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engine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밑에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없기 때문에 어디서든지 쉽고 빠르게 배포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App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개발환경을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하나로 묶어서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어디든 동일하게 작동 가능</a:t>
            </a: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하드웨어 위에 바로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engine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올라가기 때문에 가볍게 작동한다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 engine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밑에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OS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없기 때문에 어디서든지 쉽고 빠르게 배포 가능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sz="2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en-US" altLang="ko-KR" sz="195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terminology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051" y="1551563"/>
            <a:ext cx="113898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메모리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(RAM)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실제로 작동되어서 실행되고 있는 상태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엔진 위에 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작동되면 메모리에서 실행 상태로 바뀜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430" y="3906253"/>
            <a:ext cx="113898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Image</a:t>
            </a:r>
          </a:p>
          <a:p>
            <a:endParaRPr lang="en-US" altLang="ko-KR" sz="22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실행되기 전 형태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registry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저장되어 있는 상태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25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terminology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051" y="1443789"/>
            <a:ext cx="1138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Registry</a:t>
            </a:r>
          </a:p>
          <a:p>
            <a:endParaRPr lang="en-US" altLang="ko-KR" sz="22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저장하고 있는 저장소로 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container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실행되기 전 머무르는 곳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 registry</a:t>
            </a:r>
          </a:p>
          <a:p>
            <a:pPr lvl="1"/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모든 사람이 접근해서 다운 가능하며 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hub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대표적이다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Docker hub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에는 오라클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SQL 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 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Image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들이 있다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다운받아서 바로 사용 가능</a:t>
            </a: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Private registry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암호를 사용해서 특정 사람만 사용할 수 있는 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2788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terminology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619" y="1299411"/>
            <a:ext cx="109567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file</a:t>
            </a:r>
          </a:p>
          <a:p>
            <a:endParaRPr lang="en-US" altLang="ko-KR" sz="2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내 컴퓨터로 가져와서 실행은 하지 않고 다운만 받아놓은 상태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file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실행하면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된다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304" y="3558609"/>
            <a:ext cx="109567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compose</a:t>
            </a:r>
          </a:p>
          <a:p>
            <a:endParaRPr lang="en-US" altLang="ko-KR" sz="2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많은 </a:t>
            </a:r>
            <a:r>
              <a:rPr lang="ko-KR" altLang="en-US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엔진을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scrip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한 번에 작동시키는 방법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 compose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다운받아 설치하고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compose script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만들어서 실행하면 된다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Docker-</a:t>
            </a:r>
            <a:r>
              <a:rPr lang="en-US" altLang="ko-KR" sz="22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compose.yml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파일로 명령어 넣어두면 파일 작동시킬 때 한번에 </a:t>
            </a:r>
            <a:r>
              <a:rPr lang="en-US" altLang="ko-KR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en-US" sz="22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들이 명령어 스크립트에 따라 실행된다</a:t>
            </a:r>
            <a:endParaRPr lang="en-US" altLang="ko-KR" sz="22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80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명령어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325" y="1219200"/>
            <a:ext cx="111813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login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Registry에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id,pw가지고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인증을 받아야 한다.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Registry에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로그인하는 명령어</a:t>
            </a:r>
            <a:endParaRPr lang="en-US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pull</a:t>
            </a:r>
            <a:endParaRPr lang="en-US" altLang="ko-KR" sz="24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Registry에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있는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image를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내 컴퓨터로 다운받을 때 쓰는 명령어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tag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version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정보를 넣는 명령어</a:t>
            </a:r>
            <a:endParaRPr lang="en-US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push</a:t>
            </a:r>
            <a:endParaRPr lang="en-US" altLang="ko-KR" sz="20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내 </a:t>
            </a:r>
            <a:r>
              <a:rPr lang="en-US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pc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있는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파일을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image로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업로드할 때 사용</a:t>
            </a:r>
            <a:r>
              <a:rPr lang="en-US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= 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Registry에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파일을 업로드할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98243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명령어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263" y="1026695"/>
            <a:ext cx="1118134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run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다운받아서 바로 실행하는 명령어.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pull을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안해도 바로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pull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과 실행이 같이 들어가있어, 이미지 바로 다운받아 컨테이너로 옮겨 실행한다. 메모리에 정보가 올라가게 되는 것.</a:t>
            </a:r>
            <a:endParaRPr lang="en-US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b="1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b="1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rmi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docker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image를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삭제하는 명령어</a:t>
            </a:r>
            <a:endParaRPr lang="en-US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ko-KR" sz="2400" b="1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b="1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rm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 작동 중인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container를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삭제하는 명령어</a:t>
            </a:r>
            <a:endParaRPr lang="en-US" altLang="ko-KR" sz="20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20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docer</a:t>
            </a:r>
            <a:r>
              <a:rPr lang="ko-KR" altLang="ko-KR" sz="2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24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ps</a:t>
            </a:r>
            <a:endParaRPr lang="en-US" altLang="ko-KR" sz="2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process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보는 명령어. </a:t>
            </a:r>
            <a:r>
              <a:rPr lang="ko-KR" altLang="ko-KR" sz="20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lang="ko-KR" altLang="ko-KR" sz="20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작동하고 있는지 보는 것</a:t>
            </a:r>
          </a:p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89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457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Azure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</dc:title>
  <dc:creator>김 나연</dc:creator>
  <cp:lastModifiedBy>김 나연</cp:lastModifiedBy>
  <cp:revision>43</cp:revision>
  <dcterms:created xsi:type="dcterms:W3CDTF">2019-12-15T16:25:21Z</dcterms:created>
  <dcterms:modified xsi:type="dcterms:W3CDTF">2019-12-16T02:55:18Z</dcterms:modified>
</cp:coreProperties>
</file>