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63" r:id="rId3"/>
    <p:sldId id="259" r:id="rId4"/>
    <p:sldId id="257" r:id="rId5"/>
    <p:sldId id="265" r:id="rId6"/>
    <p:sldId id="288" r:id="rId7"/>
    <p:sldId id="289" r:id="rId8"/>
    <p:sldId id="290" r:id="rId9"/>
    <p:sldId id="291" r:id="rId10"/>
    <p:sldId id="293" r:id="rId11"/>
    <p:sldId id="292" r:id="rId12"/>
    <p:sldId id="28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4" y="1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38C2D-684A-402B-A079-B802840A9105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0D0A-3950-441E-AF11-A57E2793F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7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3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0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9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3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E3FEF-DCCF-4053-B772-C65EE7B186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3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6" y="1166293"/>
            <a:ext cx="612068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Azure SQL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299208" y="2643758"/>
            <a:ext cx="93887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4357-4720-4EE4-96E0-7B7B6E6601C5}"/>
              </a:ext>
            </a:extLst>
          </p:cNvPr>
          <p:cNvSpPr txBox="1"/>
          <p:nvPr/>
        </p:nvSpPr>
        <p:spPr>
          <a:xfrm>
            <a:off x="4572001" y="2688471"/>
            <a:ext cx="31683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정서영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ggyubbyu@naver.com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010-8592-4280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https://github.com/astakara48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810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SQL Query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SQL DDL Query </a:t>
            </a:r>
            <a:r>
              <a:rPr lang="ko-KR" altLang="en-US" sz="2000" dirty="0"/>
              <a:t>생성 후 결과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75749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511659" y="2171138"/>
            <a:ext cx="612068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 &amp; A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3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8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131590"/>
            <a:ext cx="6912768" cy="2995737"/>
          </a:xfrm>
        </p:spPr>
        <p:txBody>
          <a:bodyPr/>
          <a:lstStyle/>
          <a:p>
            <a:r>
              <a:rPr lang="en-US" altLang="ko-KR" sz="2000" dirty="0"/>
              <a:t>1. Azure SQL Database Service?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/>
          </a:p>
          <a:p>
            <a:r>
              <a:rPr lang="en-US" altLang="ko-KR" sz="2000" dirty="0"/>
              <a:t>2. Azure VM</a:t>
            </a:r>
            <a:r>
              <a:rPr lang="ko-KR" altLang="en-US" sz="2000" dirty="0"/>
              <a:t>에 </a:t>
            </a:r>
            <a:r>
              <a:rPr lang="en-US" altLang="ko-KR" sz="2000" dirty="0"/>
              <a:t>SQL </a:t>
            </a:r>
            <a:r>
              <a:rPr lang="ko-KR" altLang="en-US" sz="2000" dirty="0"/>
              <a:t>설치하기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Azure SQL, SQL Query </a:t>
            </a:r>
            <a:r>
              <a:rPr lang="ko-KR" altLang="en-US" sz="2000" dirty="0"/>
              <a:t>만들기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15275"/>
            <a:ext cx="8496944" cy="884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PaaS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서비스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-&gt; On premise 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환경 내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database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 </a:t>
            </a:r>
            <a:r>
              <a:rPr lang="en-US" altLang="ko-KR" dirty="0"/>
              <a:t>DB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99.995%</a:t>
            </a:r>
            <a:r>
              <a:rPr lang="ko-KR" altLang="en-US" dirty="0"/>
              <a:t>의 </a:t>
            </a:r>
            <a:r>
              <a:rPr lang="en-US" altLang="ko-KR" dirty="0"/>
              <a:t>availability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최대 </a:t>
            </a:r>
            <a:r>
              <a:rPr lang="en-US" altLang="ko-KR" dirty="0"/>
              <a:t>100TB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5FFD839-3F82-4664-892D-8D2122F8134B}"/>
              </a:ext>
            </a:extLst>
          </p:cNvPr>
          <p:cNvSpPr txBox="1">
            <a:spLocks/>
          </p:cNvSpPr>
          <p:nvPr/>
        </p:nvSpPr>
        <p:spPr>
          <a:xfrm>
            <a:off x="0" y="1203599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SQL (DBaaS)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FD3CE0C-0718-4D40-B97F-4E89DB43B1B8}"/>
              </a:ext>
            </a:extLst>
          </p:cNvPr>
          <p:cNvSpPr txBox="1">
            <a:spLocks/>
          </p:cNvSpPr>
          <p:nvPr/>
        </p:nvSpPr>
        <p:spPr>
          <a:xfrm>
            <a:off x="410930" y="3752476"/>
            <a:ext cx="8496944" cy="884467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IaaS </a:t>
            </a:r>
            <a:r>
              <a:rPr lang="ko-KR" altLang="en-US" dirty="0"/>
              <a:t>서비스 </a:t>
            </a:r>
            <a:r>
              <a:rPr lang="en-US" altLang="ko-KR" dirty="0"/>
              <a:t>-&gt; SQL server engine </a:t>
            </a:r>
            <a:r>
              <a:rPr lang="ko-KR" altLang="en-US" dirty="0"/>
              <a:t>완전한 제어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99.99%</a:t>
            </a:r>
            <a:r>
              <a:rPr lang="ko-KR" altLang="en-US" dirty="0"/>
              <a:t>의 </a:t>
            </a:r>
            <a:r>
              <a:rPr lang="en-US" altLang="ko-KR" dirty="0"/>
              <a:t>availability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최대 </a:t>
            </a:r>
            <a:r>
              <a:rPr lang="en-US" altLang="ko-KR" dirty="0"/>
              <a:t>256TB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94A6F7CF-95BC-4F66-9C26-45BEBDB418C6}"/>
              </a:ext>
            </a:extLst>
          </p:cNvPr>
          <p:cNvSpPr txBox="1">
            <a:spLocks/>
          </p:cNvSpPr>
          <p:nvPr/>
        </p:nvSpPr>
        <p:spPr>
          <a:xfrm>
            <a:off x="5050" y="3219822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</a:t>
            </a:r>
            <a:r>
              <a:rPr lang="en-US" altLang="ko-KR" sz="2000" b="1" dirty="0" err="1"/>
              <a:t>Vm</a:t>
            </a:r>
            <a:r>
              <a:rPr lang="ko-KR" altLang="en-US" sz="2000" b="1" dirty="0"/>
              <a:t>에서의 </a:t>
            </a:r>
            <a:r>
              <a:rPr lang="en-US" altLang="ko-KR" sz="2000" b="1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SQL Server 2017 Enterprise window server 2016 VM 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64363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IP-Configuration </a:t>
            </a:r>
            <a:r>
              <a:rPr lang="ko-KR" altLang="en-US" sz="2000" dirty="0"/>
              <a:t>세팅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9272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SQL Server VM </a:t>
            </a:r>
            <a:r>
              <a:rPr lang="ko-KR" altLang="en-US" sz="2000" dirty="0"/>
              <a:t>연결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9361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SQL Database </a:t>
            </a:r>
            <a:r>
              <a:rPr lang="ko-KR" altLang="en-US" sz="2000" dirty="0"/>
              <a:t>생성하기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413697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31590"/>
            <a:ext cx="8496944" cy="460648"/>
          </a:xfrm>
        </p:spPr>
        <p:txBody>
          <a:bodyPr/>
          <a:lstStyle/>
          <a:p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VM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</a:t>
            </a: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설치하기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572000" y="1347614"/>
            <a:ext cx="4330824" cy="2995737"/>
          </a:xfrm>
        </p:spPr>
        <p:txBody>
          <a:bodyPr anchor="ctr"/>
          <a:lstStyle/>
          <a:p>
            <a:r>
              <a:rPr lang="en-US" altLang="ko-KR" sz="2000" dirty="0"/>
              <a:t>Firewall Setting </a:t>
            </a:r>
          </a:p>
          <a:p>
            <a:r>
              <a:rPr lang="en-US" altLang="ko-KR" sz="2000" dirty="0"/>
              <a:t>-&gt; SQL Server</a:t>
            </a:r>
            <a:r>
              <a:rPr lang="ko-KR" altLang="en-US" sz="2000" dirty="0"/>
              <a:t>에 접속 가능</a:t>
            </a:r>
            <a:endParaRPr lang="en-US" altLang="ko-KR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Azure SQL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8378E7-55B0-4122-8572-74AD6881E45E}"/>
              </a:ext>
            </a:extLst>
          </p:cNvPr>
          <p:cNvSpPr txBox="1">
            <a:spLocks/>
          </p:cNvSpPr>
          <p:nvPr/>
        </p:nvSpPr>
        <p:spPr>
          <a:xfrm>
            <a:off x="241176" y="1808261"/>
            <a:ext cx="4330824" cy="299573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219650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05880" y="1615275"/>
            <a:ext cx="8496944" cy="5244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Create Database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Use </a:t>
            </a:r>
            <a:r>
              <a:rPr lang="en-US" altLang="ko-KR" dirty="0" err="1"/>
              <a:t>Databse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Cate 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Insert into Table</a:t>
            </a:r>
            <a:r>
              <a:rPr lang="ko-KR" altLang="en-US" dirty="0"/>
              <a:t>이름 </a:t>
            </a:r>
            <a:r>
              <a:rPr lang="en-US" altLang="ko-KR" dirty="0"/>
              <a:t>values();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Select * from table</a:t>
            </a:r>
            <a:r>
              <a:rPr lang="ko-KR" altLang="en-US" dirty="0"/>
              <a:t>이름</a:t>
            </a:r>
            <a:r>
              <a:rPr lang="en-US" altLang="ko-KR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5FFD839-3F82-4664-892D-8D2122F8134B}"/>
              </a:ext>
            </a:extLst>
          </p:cNvPr>
          <p:cNvSpPr txBox="1">
            <a:spLocks/>
          </p:cNvSpPr>
          <p:nvPr/>
        </p:nvSpPr>
        <p:spPr>
          <a:xfrm>
            <a:off x="0" y="1203599"/>
            <a:ext cx="8496944" cy="36004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Azure SQL Query</a:t>
            </a:r>
          </a:p>
        </p:txBody>
      </p:sp>
    </p:spTree>
    <p:extLst>
      <p:ext uri="{BB962C8B-B14F-4D97-AF65-F5344CB8AC3E}">
        <p14:creationId xmlns:p14="http://schemas.microsoft.com/office/powerpoint/2010/main" val="76693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211</Words>
  <Application>Microsoft Office PowerPoint</Application>
  <PresentationFormat>화면 슬라이드 쇼(16:9)</PresentationFormat>
  <Paragraphs>61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Overview</vt:lpstr>
      <vt:lpstr>Azure SQL</vt:lpstr>
      <vt:lpstr>Azure SQL</vt:lpstr>
      <vt:lpstr>Azure SQL</vt:lpstr>
      <vt:lpstr>Azure SQL</vt:lpstr>
      <vt:lpstr>Azure SQL</vt:lpstr>
      <vt:lpstr>Azure SQL</vt:lpstr>
      <vt:lpstr>Azure SQL</vt:lpstr>
      <vt:lpstr>Azure SQL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Seo Young Jeong</cp:lastModifiedBy>
  <cp:revision>47</cp:revision>
  <dcterms:created xsi:type="dcterms:W3CDTF">2014-04-01T16:27:38Z</dcterms:created>
  <dcterms:modified xsi:type="dcterms:W3CDTF">2019-12-14T15:02:26Z</dcterms:modified>
</cp:coreProperties>
</file>