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307" r:id="rId4"/>
    <p:sldId id="262" r:id="rId5"/>
    <p:sldId id="295" r:id="rId6"/>
    <p:sldId id="293" r:id="rId7"/>
    <p:sldId id="312" r:id="rId8"/>
    <p:sldId id="319" r:id="rId9"/>
    <p:sldId id="326" r:id="rId10"/>
    <p:sldId id="321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Us" id="{F96571AB-EE7E-4EAB-B579-340925CCB59F}">
          <p14:sldIdLst>
            <p14:sldId id="258"/>
            <p14:sldId id="261"/>
            <p14:sldId id="307"/>
            <p14:sldId id="262"/>
            <p14:sldId id="295"/>
            <p14:sldId id="293"/>
            <p14:sldId id="312"/>
            <p14:sldId id="319"/>
            <p14:sldId id="326"/>
            <p14:sldId id="321"/>
          </p14:sldIdLst>
        </p14:section>
        <p14:section name="Thanks" id="{990DE8C8-35EE-424D-BDD4-866C10E95B31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재형" initials="고" lastIdx="3" clrIdx="0">
    <p:extLst>
      <p:ext uri="{19B8F6BF-5375-455C-9EA6-DF929625EA0E}">
        <p15:presenceInfo xmlns:p15="http://schemas.microsoft.com/office/powerpoint/2012/main" userId="S::gojh91@syuin.ac.kr::25f21bbf-dd60-4958-b596-0e77dfaea6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>
        <p:scale>
          <a:sx n="66" d="100"/>
          <a:sy n="66" d="100"/>
        </p:scale>
        <p:origin x="159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77D3-0B95-4B47-BF0D-0A22C77152B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7716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870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9057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486149" y="819150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79146" y="3589254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279146" y="1123950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90949" y="3589254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0388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2474155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896333" y="0"/>
            <a:ext cx="2723417" cy="4800600"/>
          </a:xfrm>
          <a:custGeom>
            <a:avLst/>
            <a:gdLst>
              <a:gd name="connsiteX0" fmla="*/ 0 w 2723417"/>
              <a:gd name="connsiteY0" fmla="*/ 0 h 4800600"/>
              <a:gd name="connsiteX1" fmla="*/ 2723417 w 2723417"/>
              <a:gd name="connsiteY1" fmla="*/ 0 h 4800600"/>
              <a:gd name="connsiteX2" fmla="*/ 2723417 w 2723417"/>
              <a:gd name="connsiteY2" fmla="*/ 4800600 h 4800600"/>
              <a:gd name="connsiteX3" fmla="*/ 0 w 2723417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4800600">
                <a:moveTo>
                  <a:pt x="0" y="0"/>
                </a:moveTo>
                <a:lnTo>
                  <a:pt x="2723417" y="0"/>
                </a:lnTo>
                <a:lnTo>
                  <a:pt x="2723417" y="4800600"/>
                </a:lnTo>
                <a:lnTo>
                  <a:pt x="0" y="4800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4948310"/>
            <a:ext cx="5619750" cy="1909690"/>
          </a:xfrm>
          <a:custGeom>
            <a:avLst/>
            <a:gdLst>
              <a:gd name="connsiteX0" fmla="*/ 0 w 5619750"/>
              <a:gd name="connsiteY0" fmla="*/ 0 h 1909690"/>
              <a:gd name="connsiteX1" fmla="*/ 5619750 w 5619750"/>
              <a:gd name="connsiteY1" fmla="*/ 0 h 1909690"/>
              <a:gd name="connsiteX2" fmla="*/ 5619750 w 5619750"/>
              <a:gd name="connsiteY2" fmla="*/ 1909690 h 1909690"/>
              <a:gd name="connsiteX3" fmla="*/ 0 w 5619750"/>
              <a:gd name="connsiteY3" fmla="*/ 1909690 h 190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0" h="1909690">
                <a:moveTo>
                  <a:pt x="0" y="0"/>
                </a:moveTo>
                <a:lnTo>
                  <a:pt x="5619750" y="0"/>
                </a:lnTo>
                <a:lnTo>
                  <a:pt x="5619750" y="1909690"/>
                </a:lnTo>
                <a:lnTo>
                  <a:pt x="0" y="190969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4384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8768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3152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7536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705101" y="1521597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803670" y="704850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19350" cy="3429000"/>
          </a:xfrm>
          <a:custGeom>
            <a:avLst/>
            <a:gdLst>
              <a:gd name="connsiteX0" fmla="*/ 0 w 2419350"/>
              <a:gd name="connsiteY0" fmla="*/ 0 h 3429000"/>
              <a:gd name="connsiteX1" fmla="*/ 2419350 w 2419350"/>
              <a:gd name="connsiteY1" fmla="*/ 0 h 3429000"/>
              <a:gd name="connsiteX2" fmla="*/ 2419350 w 2419350"/>
              <a:gd name="connsiteY2" fmla="*/ 3429000 h 3429000"/>
              <a:gd name="connsiteX3" fmla="*/ 0 w 24193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3429000">
                <a:moveTo>
                  <a:pt x="0" y="0"/>
                </a:moveTo>
                <a:lnTo>
                  <a:pt x="2419350" y="0"/>
                </a:lnTo>
                <a:lnTo>
                  <a:pt x="241935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647950" y="0"/>
            <a:ext cx="4838700" cy="3429000"/>
          </a:xfrm>
          <a:custGeom>
            <a:avLst/>
            <a:gdLst>
              <a:gd name="connsiteX0" fmla="*/ 0 w 4838700"/>
              <a:gd name="connsiteY0" fmla="*/ 0 h 3429000"/>
              <a:gd name="connsiteX1" fmla="*/ 4838700 w 4838700"/>
              <a:gd name="connsiteY1" fmla="*/ 0 h 3429000"/>
              <a:gd name="connsiteX2" fmla="*/ 4838700 w 4838700"/>
              <a:gd name="connsiteY2" fmla="*/ 3429000 h 3429000"/>
              <a:gd name="connsiteX3" fmla="*/ 0 w 48387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0" h="3429000">
                <a:moveTo>
                  <a:pt x="0" y="0"/>
                </a:moveTo>
                <a:lnTo>
                  <a:pt x="4838700" y="0"/>
                </a:lnTo>
                <a:lnTo>
                  <a:pt x="483870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7715250" y="0"/>
            <a:ext cx="4476750" cy="4362450"/>
          </a:xfrm>
          <a:custGeom>
            <a:avLst/>
            <a:gdLst>
              <a:gd name="connsiteX0" fmla="*/ 0 w 4476750"/>
              <a:gd name="connsiteY0" fmla="*/ 0 h 4362450"/>
              <a:gd name="connsiteX1" fmla="*/ 4476750 w 4476750"/>
              <a:gd name="connsiteY1" fmla="*/ 0 h 4362450"/>
              <a:gd name="connsiteX2" fmla="*/ 4476750 w 4476750"/>
              <a:gd name="connsiteY2" fmla="*/ 4362450 h 4362450"/>
              <a:gd name="connsiteX3" fmla="*/ 0 w 4476750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4362450">
                <a:moveTo>
                  <a:pt x="0" y="0"/>
                </a:moveTo>
                <a:lnTo>
                  <a:pt x="4476750" y="0"/>
                </a:lnTo>
                <a:lnTo>
                  <a:pt x="4476750" y="4362450"/>
                </a:lnTo>
                <a:lnTo>
                  <a:pt x="0" y="4362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15250" y="4591050"/>
            <a:ext cx="4476750" cy="2266950"/>
          </a:xfrm>
          <a:custGeom>
            <a:avLst/>
            <a:gdLst>
              <a:gd name="connsiteX0" fmla="*/ 0 w 4476750"/>
              <a:gd name="connsiteY0" fmla="*/ 0 h 2266950"/>
              <a:gd name="connsiteX1" fmla="*/ 4476750 w 4476750"/>
              <a:gd name="connsiteY1" fmla="*/ 0 h 2266950"/>
              <a:gd name="connsiteX2" fmla="*/ 4476750 w 4476750"/>
              <a:gd name="connsiteY2" fmla="*/ 2266950 h 2266950"/>
              <a:gd name="connsiteX3" fmla="*/ 0 w 447675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2266950">
                <a:moveTo>
                  <a:pt x="0" y="0"/>
                </a:moveTo>
                <a:lnTo>
                  <a:pt x="4476750" y="0"/>
                </a:lnTo>
                <a:lnTo>
                  <a:pt x="4476750" y="2266950"/>
                </a:lnTo>
                <a:lnTo>
                  <a:pt x="0" y="22669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905250" y="3619500"/>
            <a:ext cx="3581399" cy="3238500"/>
          </a:xfrm>
          <a:custGeom>
            <a:avLst/>
            <a:gdLst>
              <a:gd name="connsiteX0" fmla="*/ 0 w 3581399"/>
              <a:gd name="connsiteY0" fmla="*/ 0 h 3238500"/>
              <a:gd name="connsiteX1" fmla="*/ 3581399 w 3581399"/>
              <a:gd name="connsiteY1" fmla="*/ 0 h 3238500"/>
              <a:gd name="connsiteX2" fmla="*/ 3581399 w 3581399"/>
              <a:gd name="connsiteY2" fmla="*/ 3238500 h 3238500"/>
              <a:gd name="connsiteX3" fmla="*/ 0 w 3581399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399" h="3238500">
                <a:moveTo>
                  <a:pt x="0" y="0"/>
                </a:moveTo>
                <a:lnTo>
                  <a:pt x="3581399" y="0"/>
                </a:lnTo>
                <a:lnTo>
                  <a:pt x="3581399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0" y="3619500"/>
            <a:ext cx="3676650" cy="3238500"/>
          </a:xfrm>
          <a:custGeom>
            <a:avLst/>
            <a:gdLst>
              <a:gd name="connsiteX0" fmla="*/ 0 w 3676650"/>
              <a:gd name="connsiteY0" fmla="*/ 0 h 3238500"/>
              <a:gd name="connsiteX1" fmla="*/ 3676650 w 3676650"/>
              <a:gd name="connsiteY1" fmla="*/ 0 h 3238500"/>
              <a:gd name="connsiteX2" fmla="*/ 3676650 w 3676650"/>
              <a:gd name="connsiteY2" fmla="*/ 3238500 h 3238500"/>
              <a:gd name="connsiteX3" fmla="*/ 0 w 367665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3238500">
                <a:moveTo>
                  <a:pt x="0" y="0"/>
                </a:moveTo>
                <a:lnTo>
                  <a:pt x="3676650" y="0"/>
                </a:lnTo>
                <a:lnTo>
                  <a:pt x="3676650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8581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97466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303452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22337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23915" y="2981326"/>
            <a:ext cx="4151796" cy="2660059"/>
          </a:xfrm>
          <a:custGeom>
            <a:avLst/>
            <a:gdLst>
              <a:gd name="connsiteX0" fmla="*/ 0 w 4151796"/>
              <a:gd name="connsiteY0" fmla="*/ 0 h 2660059"/>
              <a:gd name="connsiteX1" fmla="*/ 4151796 w 4151796"/>
              <a:gd name="connsiteY1" fmla="*/ 0 h 2660059"/>
              <a:gd name="connsiteX2" fmla="*/ 4151796 w 4151796"/>
              <a:gd name="connsiteY2" fmla="*/ 2660059 h 2660059"/>
              <a:gd name="connsiteX3" fmla="*/ 0 w 4151796"/>
              <a:gd name="connsiteY3" fmla="*/ 2660059 h 26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1796" h="2660059">
                <a:moveTo>
                  <a:pt x="0" y="0"/>
                </a:moveTo>
                <a:lnTo>
                  <a:pt x="4151796" y="0"/>
                </a:lnTo>
                <a:lnTo>
                  <a:pt x="4151796" y="2660059"/>
                </a:lnTo>
                <a:lnTo>
                  <a:pt x="0" y="266005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62050" y="1152526"/>
            <a:ext cx="2095500" cy="4504365"/>
          </a:xfrm>
          <a:custGeom>
            <a:avLst/>
            <a:gdLst>
              <a:gd name="connsiteX0" fmla="*/ 279938 w 2095500"/>
              <a:gd name="connsiteY0" fmla="*/ 0 h 4504365"/>
              <a:gd name="connsiteX1" fmla="*/ 1815562 w 2095500"/>
              <a:gd name="connsiteY1" fmla="*/ 0 h 4504365"/>
              <a:gd name="connsiteX2" fmla="*/ 2095500 w 2095500"/>
              <a:gd name="connsiteY2" fmla="*/ 279938 h 4504365"/>
              <a:gd name="connsiteX3" fmla="*/ 2095500 w 2095500"/>
              <a:gd name="connsiteY3" fmla="*/ 4224427 h 4504365"/>
              <a:gd name="connsiteX4" fmla="*/ 1815562 w 2095500"/>
              <a:gd name="connsiteY4" fmla="*/ 4504365 h 4504365"/>
              <a:gd name="connsiteX5" fmla="*/ 279938 w 2095500"/>
              <a:gd name="connsiteY5" fmla="*/ 4504365 h 4504365"/>
              <a:gd name="connsiteX6" fmla="*/ 0 w 2095500"/>
              <a:gd name="connsiteY6" fmla="*/ 4224427 h 4504365"/>
              <a:gd name="connsiteX7" fmla="*/ 0 w 2095500"/>
              <a:gd name="connsiteY7" fmla="*/ 279938 h 4504365"/>
              <a:gd name="connsiteX8" fmla="*/ 279938 w 2095500"/>
              <a:gd name="connsiteY8" fmla="*/ 0 h 4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500" h="4504365">
                <a:moveTo>
                  <a:pt x="279938" y="0"/>
                </a:moveTo>
                <a:lnTo>
                  <a:pt x="1815562" y="0"/>
                </a:lnTo>
                <a:cubicBezTo>
                  <a:pt x="1970167" y="0"/>
                  <a:pt x="2095500" y="125333"/>
                  <a:pt x="2095500" y="279938"/>
                </a:cubicBezTo>
                <a:lnTo>
                  <a:pt x="2095500" y="4224427"/>
                </a:lnTo>
                <a:cubicBezTo>
                  <a:pt x="2095500" y="4379032"/>
                  <a:pt x="1970167" y="4504365"/>
                  <a:pt x="1815562" y="4504365"/>
                </a:cubicBezTo>
                <a:lnTo>
                  <a:pt x="279938" y="4504365"/>
                </a:lnTo>
                <a:cubicBezTo>
                  <a:pt x="125333" y="4504365"/>
                  <a:pt x="0" y="4379032"/>
                  <a:pt x="0" y="4224427"/>
                </a:cubicBezTo>
                <a:lnTo>
                  <a:pt x="0" y="279938"/>
                </a:lnTo>
                <a:cubicBezTo>
                  <a:pt x="0" y="125333"/>
                  <a:pt x="125333" y="0"/>
                  <a:pt x="27993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9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834743" y="1291771"/>
            <a:ext cx="5181600" cy="2902857"/>
          </a:xfrm>
          <a:custGeom>
            <a:avLst/>
            <a:gdLst>
              <a:gd name="connsiteX0" fmla="*/ 0 w 5181600"/>
              <a:gd name="connsiteY0" fmla="*/ 0 h 2902857"/>
              <a:gd name="connsiteX1" fmla="*/ 5181600 w 5181600"/>
              <a:gd name="connsiteY1" fmla="*/ 0 h 2902857"/>
              <a:gd name="connsiteX2" fmla="*/ 5181600 w 5181600"/>
              <a:gd name="connsiteY2" fmla="*/ 2902857 h 2902857"/>
              <a:gd name="connsiteX3" fmla="*/ 0 w 5181600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2902857">
                <a:moveTo>
                  <a:pt x="0" y="0"/>
                </a:moveTo>
                <a:lnTo>
                  <a:pt x="5181600" y="0"/>
                </a:lnTo>
                <a:lnTo>
                  <a:pt x="5181600" y="2902857"/>
                </a:lnTo>
                <a:lnTo>
                  <a:pt x="0" y="290285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5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77034" y="0"/>
            <a:ext cx="7914966" cy="6858000"/>
          </a:xfrm>
          <a:custGeom>
            <a:avLst/>
            <a:gdLst>
              <a:gd name="connsiteX0" fmla="*/ 1979972 w 7914966"/>
              <a:gd name="connsiteY0" fmla="*/ 0 h 6858000"/>
              <a:gd name="connsiteX1" fmla="*/ 7914966 w 7914966"/>
              <a:gd name="connsiteY1" fmla="*/ 0 h 6858000"/>
              <a:gd name="connsiteX2" fmla="*/ 7914966 w 7914966"/>
              <a:gd name="connsiteY2" fmla="*/ 2928805 h 6858000"/>
              <a:gd name="connsiteX3" fmla="*/ 6780568 w 7914966"/>
              <a:gd name="connsiteY3" fmla="*/ 6858000 h 6858000"/>
              <a:gd name="connsiteX4" fmla="*/ 0 w 791496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4966" h="6858000">
                <a:moveTo>
                  <a:pt x="1979972" y="0"/>
                </a:moveTo>
                <a:lnTo>
                  <a:pt x="7914966" y="0"/>
                </a:lnTo>
                <a:lnTo>
                  <a:pt x="7914966" y="2928805"/>
                </a:lnTo>
                <a:lnTo>
                  <a:pt x="6780568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0650" cy="6858000"/>
          </a:xfrm>
          <a:custGeom>
            <a:avLst/>
            <a:gdLst>
              <a:gd name="connsiteX0" fmla="*/ 0 w 5200650"/>
              <a:gd name="connsiteY0" fmla="*/ 0 h 6858000"/>
              <a:gd name="connsiteX1" fmla="*/ 5200650 w 5200650"/>
              <a:gd name="connsiteY1" fmla="*/ 0 h 6858000"/>
              <a:gd name="connsiteX2" fmla="*/ 5200650 w 5200650"/>
              <a:gd name="connsiteY2" fmla="*/ 6858000 h 6858000"/>
              <a:gd name="connsiteX3" fmla="*/ 0 w 5200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650" h="6858000">
                <a:moveTo>
                  <a:pt x="0" y="0"/>
                </a:moveTo>
                <a:lnTo>
                  <a:pt x="5200650" y="0"/>
                </a:lnTo>
                <a:lnTo>
                  <a:pt x="520065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421626"/>
            <a:ext cx="12192000" cy="3017273"/>
          </a:xfrm>
          <a:custGeom>
            <a:avLst/>
            <a:gdLst>
              <a:gd name="connsiteX0" fmla="*/ 0 w 12192000"/>
              <a:gd name="connsiteY0" fmla="*/ 0 h 3017273"/>
              <a:gd name="connsiteX1" fmla="*/ 12192000 w 12192000"/>
              <a:gd name="connsiteY1" fmla="*/ 0 h 3017273"/>
              <a:gd name="connsiteX2" fmla="*/ 12192000 w 12192000"/>
              <a:gd name="connsiteY2" fmla="*/ 3017273 h 3017273"/>
              <a:gd name="connsiteX3" fmla="*/ 0 w 12192000"/>
              <a:gd name="connsiteY3" fmla="*/ 3017273 h 301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17273">
                <a:moveTo>
                  <a:pt x="0" y="0"/>
                </a:moveTo>
                <a:lnTo>
                  <a:pt x="12192000" y="0"/>
                </a:lnTo>
                <a:lnTo>
                  <a:pt x="12192000" y="3017273"/>
                </a:lnTo>
                <a:lnTo>
                  <a:pt x="0" y="301727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52974"/>
            <a:ext cx="12192000" cy="3049967"/>
          </a:xfrm>
          <a:custGeom>
            <a:avLst/>
            <a:gdLst>
              <a:gd name="connsiteX0" fmla="*/ 0 w 12192000"/>
              <a:gd name="connsiteY0" fmla="*/ 0 h 3049967"/>
              <a:gd name="connsiteX1" fmla="*/ 12192000 w 12192000"/>
              <a:gd name="connsiteY1" fmla="*/ 0 h 3049967"/>
              <a:gd name="connsiteX2" fmla="*/ 12192000 w 12192000"/>
              <a:gd name="connsiteY2" fmla="*/ 3049967 h 3049967"/>
              <a:gd name="connsiteX3" fmla="*/ 0 w 12192000"/>
              <a:gd name="connsiteY3" fmla="*/ 3049967 h 304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967">
                <a:moveTo>
                  <a:pt x="0" y="0"/>
                </a:moveTo>
                <a:lnTo>
                  <a:pt x="12192000" y="0"/>
                </a:lnTo>
                <a:lnTo>
                  <a:pt x="12192000" y="3049967"/>
                </a:lnTo>
                <a:lnTo>
                  <a:pt x="0" y="304996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991351" cy="6858000"/>
          </a:xfrm>
          <a:custGeom>
            <a:avLst/>
            <a:gdLst>
              <a:gd name="connsiteX0" fmla="*/ 1238251 w 6991351"/>
              <a:gd name="connsiteY0" fmla="*/ 0 h 6858000"/>
              <a:gd name="connsiteX1" fmla="*/ 6991351 w 6991351"/>
              <a:gd name="connsiteY1" fmla="*/ 0 h 6858000"/>
              <a:gd name="connsiteX2" fmla="*/ 5276851 w 6991351"/>
              <a:gd name="connsiteY2" fmla="*/ 6858000 h 6858000"/>
              <a:gd name="connsiteX3" fmla="*/ 0 w 6991351"/>
              <a:gd name="connsiteY3" fmla="*/ 6858000 h 6858000"/>
              <a:gd name="connsiteX4" fmla="*/ 0 w 6991351"/>
              <a:gd name="connsiteY4" fmla="*/ 4953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351" h="6858000">
                <a:moveTo>
                  <a:pt x="1238251" y="0"/>
                </a:moveTo>
                <a:lnTo>
                  <a:pt x="6991351" y="0"/>
                </a:lnTo>
                <a:lnTo>
                  <a:pt x="5276851" y="6858000"/>
                </a:lnTo>
                <a:lnTo>
                  <a:pt x="0" y="6858000"/>
                </a:lnTo>
                <a:lnTo>
                  <a:pt x="0" y="495300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7420" y="754800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598607" y="754799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77D3-0B95-4B47-BF0D-0A22C77152B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jh91" TargetMode="External"/><Relationship Id="rId2" Type="http://schemas.openxmlformats.org/officeDocument/2006/relationships/hyperlink" Target="mailto:gojeda91@naver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802742" y="2782735"/>
            <a:ext cx="4586516" cy="1260983"/>
            <a:chOff x="3802742" y="2936339"/>
            <a:chExt cx="4586516" cy="1260983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4076700" y="2936339"/>
              <a:ext cx="4038600" cy="9074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b="1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Azure </a:t>
              </a:r>
              <a:r>
                <a:rPr lang="en-US" sz="4000" b="1" spc="3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SQL</a:t>
              </a:r>
              <a:endParaRPr lang="en-US" sz="40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2742" y="3882620"/>
              <a:ext cx="4586516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36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674" y="-22734"/>
            <a:ext cx="4381193" cy="907952"/>
            <a:chOff x="958926" y="701103"/>
            <a:chExt cx="4381193" cy="4059850"/>
          </a:xfrm>
        </p:grpSpPr>
        <p:sp>
          <p:nvSpPr>
            <p:cNvPr id="7" name="TextBox 6"/>
            <p:cNvSpPr txBox="1"/>
            <p:nvPr/>
          </p:nvSpPr>
          <p:spPr>
            <a:xfrm>
              <a:off x="958926" y="701103"/>
              <a:ext cx="4381193" cy="3669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3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connect</a:t>
              </a:r>
              <a:endParaRPr lang="en-US" altLang="ko-KR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79" y="1427026"/>
            <a:ext cx="2848373" cy="1971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3179" y="1538514"/>
            <a:ext cx="969450" cy="58057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80" y="1538514"/>
            <a:ext cx="633500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4076700" y="2782735"/>
            <a:ext cx="4038600" cy="9074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3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THANKS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47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rot="16200000">
            <a:off x="10035126" y="4701124"/>
            <a:ext cx="3339885" cy="97386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9820262" y="1"/>
            <a:ext cx="2371738" cy="6857999"/>
          </a:xfrm>
          <a:prstGeom prst="parallelogram">
            <a:avLst>
              <a:gd name="adj" fmla="val 835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2022" y="1458906"/>
            <a:ext cx="7302067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고재형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메일주소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gojae33@gmail.com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전화번호 </a:t>
            </a:r>
            <a:r>
              <a:rPr lang="en-US" altLang="ko-KR" sz="2000" dirty="0"/>
              <a:t>: 010 – 7321 – 9919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Git</a:t>
            </a:r>
            <a:r>
              <a:rPr lang="ko-KR" altLang="en-US" sz="2000" dirty="0"/>
              <a:t>주소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https://github.com/gojh91</a:t>
            </a:r>
            <a:endParaRPr lang="en-US" altLang="ko-KR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78736" y="5957939"/>
            <a:ext cx="2062628" cy="346677"/>
            <a:chOff x="-1342231" y="-800471"/>
            <a:chExt cx="3315256" cy="55721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9" name="Freeform 33"/>
            <p:cNvSpPr>
              <a:spLocks noEditPoints="1"/>
            </p:cNvSpPr>
            <p:nvPr/>
          </p:nvSpPr>
          <p:spPr bwMode="auto">
            <a:xfrm>
              <a:off x="-1342231" y="-800471"/>
              <a:ext cx="557212" cy="557213"/>
            </a:xfrm>
            <a:custGeom>
              <a:avLst/>
              <a:gdLst>
                <a:gd name="T0" fmla="*/ 130 w 176"/>
                <a:gd name="T1" fmla="*/ 57 h 176"/>
                <a:gd name="T2" fmla="*/ 119 w 176"/>
                <a:gd name="T3" fmla="*/ 61 h 176"/>
                <a:gd name="T4" fmla="*/ 107 w 176"/>
                <a:gd name="T5" fmla="*/ 56 h 176"/>
                <a:gd name="T6" fmla="*/ 91 w 176"/>
                <a:gd name="T7" fmla="*/ 72 h 176"/>
                <a:gd name="T8" fmla="*/ 91 w 176"/>
                <a:gd name="T9" fmla="*/ 76 h 176"/>
                <a:gd name="T10" fmla="*/ 58 w 176"/>
                <a:gd name="T11" fmla="*/ 59 h 176"/>
                <a:gd name="T12" fmla="*/ 55 w 176"/>
                <a:gd name="T13" fmla="*/ 67 h 176"/>
                <a:gd name="T14" fmla="*/ 63 w 176"/>
                <a:gd name="T15" fmla="*/ 81 h 176"/>
                <a:gd name="T16" fmla="*/ 55 w 176"/>
                <a:gd name="T17" fmla="*/ 79 h 176"/>
                <a:gd name="T18" fmla="*/ 55 w 176"/>
                <a:gd name="T19" fmla="*/ 79 h 176"/>
                <a:gd name="T20" fmla="*/ 68 w 176"/>
                <a:gd name="T21" fmla="*/ 95 h 176"/>
                <a:gd name="T22" fmla="*/ 64 w 176"/>
                <a:gd name="T23" fmla="*/ 95 h 176"/>
                <a:gd name="T24" fmla="*/ 61 w 176"/>
                <a:gd name="T25" fmla="*/ 95 h 176"/>
                <a:gd name="T26" fmla="*/ 76 w 176"/>
                <a:gd name="T27" fmla="*/ 106 h 176"/>
                <a:gd name="T28" fmla="*/ 56 w 176"/>
                <a:gd name="T29" fmla="*/ 113 h 176"/>
                <a:gd name="T30" fmla="*/ 52 w 176"/>
                <a:gd name="T31" fmla="*/ 113 h 176"/>
                <a:gd name="T32" fmla="*/ 77 w 176"/>
                <a:gd name="T33" fmla="*/ 120 h 176"/>
                <a:gd name="T34" fmla="*/ 124 w 176"/>
                <a:gd name="T35" fmla="*/ 74 h 176"/>
                <a:gd name="T36" fmla="*/ 124 w 176"/>
                <a:gd name="T37" fmla="*/ 72 h 176"/>
                <a:gd name="T38" fmla="*/ 132 w 176"/>
                <a:gd name="T39" fmla="*/ 64 h 176"/>
                <a:gd name="T40" fmla="*/ 123 w 176"/>
                <a:gd name="T41" fmla="*/ 66 h 176"/>
                <a:gd name="T42" fmla="*/ 130 w 176"/>
                <a:gd name="T43" fmla="*/ 57 h 176"/>
                <a:gd name="T44" fmla="*/ 88 w 176"/>
                <a:gd name="T45" fmla="*/ 0 h 176"/>
                <a:gd name="T46" fmla="*/ 0 w 176"/>
                <a:gd name="T47" fmla="*/ 88 h 176"/>
                <a:gd name="T48" fmla="*/ 88 w 176"/>
                <a:gd name="T49" fmla="*/ 176 h 176"/>
                <a:gd name="T50" fmla="*/ 176 w 176"/>
                <a:gd name="T51" fmla="*/ 88 h 176"/>
                <a:gd name="T52" fmla="*/ 88 w 176"/>
                <a:gd name="T53" fmla="*/ 0 h 176"/>
                <a:gd name="T54" fmla="*/ 88 w 176"/>
                <a:gd name="T55" fmla="*/ 168 h 176"/>
                <a:gd name="T56" fmla="*/ 8 w 176"/>
                <a:gd name="T57" fmla="*/ 88 h 176"/>
                <a:gd name="T58" fmla="*/ 88 w 176"/>
                <a:gd name="T59" fmla="*/ 8 h 176"/>
                <a:gd name="T60" fmla="*/ 168 w 176"/>
                <a:gd name="T61" fmla="*/ 88 h 176"/>
                <a:gd name="T62" fmla="*/ 88 w 176"/>
                <a:gd name="T63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130" y="57"/>
                  </a:moveTo>
                  <a:cubicBezTo>
                    <a:pt x="127" y="59"/>
                    <a:pt x="123" y="60"/>
                    <a:pt x="119" y="61"/>
                  </a:cubicBezTo>
                  <a:cubicBezTo>
                    <a:pt x="116" y="58"/>
                    <a:pt x="112" y="56"/>
                    <a:pt x="107" y="56"/>
                  </a:cubicBezTo>
                  <a:cubicBezTo>
                    <a:pt x="98" y="56"/>
                    <a:pt x="91" y="63"/>
                    <a:pt x="91" y="72"/>
                  </a:cubicBezTo>
                  <a:cubicBezTo>
                    <a:pt x="91" y="73"/>
                    <a:pt x="91" y="75"/>
                    <a:pt x="91" y="76"/>
                  </a:cubicBezTo>
                  <a:cubicBezTo>
                    <a:pt x="78" y="75"/>
                    <a:pt x="66" y="69"/>
                    <a:pt x="58" y="59"/>
                  </a:cubicBezTo>
                  <a:cubicBezTo>
                    <a:pt x="56" y="61"/>
                    <a:pt x="55" y="64"/>
                    <a:pt x="55" y="67"/>
                  </a:cubicBezTo>
                  <a:cubicBezTo>
                    <a:pt x="55" y="73"/>
                    <a:pt x="58" y="78"/>
                    <a:pt x="63" y="81"/>
                  </a:cubicBezTo>
                  <a:cubicBezTo>
                    <a:pt x="60" y="80"/>
                    <a:pt x="57" y="80"/>
                    <a:pt x="55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7"/>
                    <a:pt x="61" y="93"/>
                    <a:pt x="68" y="95"/>
                  </a:cubicBezTo>
                  <a:cubicBezTo>
                    <a:pt x="67" y="95"/>
                    <a:pt x="66" y="95"/>
                    <a:pt x="64" y="95"/>
                  </a:cubicBezTo>
                  <a:cubicBezTo>
                    <a:pt x="63" y="95"/>
                    <a:pt x="62" y="95"/>
                    <a:pt x="61" y="95"/>
                  </a:cubicBezTo>
                  <a:cubicBezTo>
                    <a:pt x="63" y="101"/>
                    <a:pt x="69" y="106"/>
                    <a:pt x="76" y="106"/>
                  </a:cubicBezTo>
                  <a:cubicBezTo>
                    <a:pt x="71" y="110"/>
                    <a:pt x="64" y="113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ubicBezTo>
                    <a:pt x="59" y="117"/>
                    <a:pt x="68" y="120"/>
                    <a:pt x="77" y="120"/>
                  </a:cubicBezTo>
                  <a:cubicBezTo>
                    <a:pt x="107" y="120"/>
                    <a:pt x="124" y="95"/>
                    <a:pt x="124" y="74"/>
                  </a:cubicBezTo>
                  <a:cubicBezTo>
                    <a:pt x="124" y="73"/>
                    <a:pt x="124" y="73"/>
                    <a:pt x="124" y="72"/>
                  </a:cubicBezTo>
                  <a:cubicBezTo>
                    <a:pt x="127" y="70"/>
                    <a:pt x="130" y="67"/>
                    <a:pt x="132" y="64"/>
                  </a:cubicBezTo>
                  <a:cubicBezTo>
                    <a:pt x="129" y="65"/>
                    <a:pt x="126" y="66"/>
                    <a:pt x="123" y="66"/>
                  </a:cubicBezTo>
                  <a:cubicBezTo>
                    <a:pt x="126" y="64"/>
                    <a:pt x="129" y="61"/>
                    <a:pt x="130" y="57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4"/>
            <p:cNvSpPr>
              <a:spLocks noEditPoints="1"/>
            </p:cNvSpPr>
            <p:nvPr/>
          </p:nvSpPr>
          <p:spPr bwMode="auto">
            <a:xfrm>
              <a:off x="-422883" y="-800471"/>
              <a:ext cx="557211" cy="557213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168 w 176"/>
                <a:gd name="T17" fmla="*/ 88 h 176"/>
                <a:gd name="T18" fmla="*/ 88 w 176"/>
                <a:gd name="T19" fmla="*/ 168 h 176"/>
                <a:gd name="T20" fmla="*/ 96 w 176"/>
                <a:gd name="T21" fmla="*/ 69 h 176"/>
                <a:gd name="T22" fmla="*/ 101 w 176"/>
                <a:gd name="T23" fmla="*/ 64 h 176"/>
                <a:gd name="T24" fmla="*/ 108 w 176"/>
                <a:gd name="T25" fmla="*/ 64 h 176"/>
                <a:gd name="T26" fmla="*/ 108 w 176"/>
                <a:gd name="T27" fmla="*/ 52 h 176"/>
                <a:gd name="T28" fmla="*/ 97 w 176"/>
                <a:gd name="T29" fmla="*/ 52 h 176"/>
                <a:gd name="T30" fmla="*/ 80 w 176"/>
                <a:gd name="T31" fmla="*/ 68 h 176"/>
                <a:gd name="T32" fmla="*/ 80 w 176"/>
                <a:gd name="T33" fmla="*/ 76 h 176"/>
                <a:gd name="T34" fmla="*/ 72 w 176"/>
                <a:gd name="T35" fmla="*/ 76 h 176"/>
                <a:gd name="T36" fmla="*/ 72 w 176"/>
                <a:gd name="T37" fmla="*/ 88 h 176"/>
                <a:gd name="T38" fmla="*/ 80 w 176"/>
                <a:gd name="T39" fmla="*/ 88 h 176"/>
                <a:gd name="T40" fmla="*/ 80 w 176"/>
                <a:gd name="T41" fmla="*/ 124 h 176"/>
                <a:gd name="T42" fmla="*/ 96 w 176"/>
                <a:gd name="T43" fmla="*/ 124 h 176"/>
                <a:gd name="T44" fmla="*/ 96 w 176"/>
                <a:gd name="T45" fmla="*/ 88 h 176"/>
                <a:gd name="T46" fmla="*/ 107 w 176"/>
                <a:gd name="T47" fmla="*/ 88 h 176"/>
                <a:gd name="T48" fmla="*/ 108 w 176"/>
                <a:gd name="T49" fmla="*/ 76 h 176"/>
                <a:gd name="T50" fmla="*/ 96 w 176"/>
                <a:gd name="T51" fmla="*/ 76 h 176"/>
                <a:gd name="T52" fmla="*/ 96 w 176"/>
                <a:gd name="T53" fmla="*/ 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moveTo>
                    <a:pt x="96" y="69"/>
                  </a:moveTo>
                  <a:cubicBezTo>
                    <a:pt x="96" y="66"/>
                    <a:pt x="96" y="64"/>
                    <a:pt x="101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84" y="52"/>
                    <a:pt x="80" y="58"/>
                    <a:pt x="80" y="6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124"/>
                    <a:pt x="80" y="124"/>
                    <a:pt x="80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96" y="76"/>
                    <a:pt x="96" y="76"/>
                    <a:pt x="96" y="76"/>
                  </a:cubicBezTo>
                  <a:lnTo>
                    <a:pt x="96" y="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96465" y="-800471"/>
              <a:ext cx="557211" cy="557213"/>
            </a:xfrm>
            <a:custGeom>
              <a:avLst/>
              <a:gdLst>
                <a:gd name="T0" fmla="*/ 87 w 176"/>
                <a:gd name="T1" fmla="*/ 52 h 176"/>
                <a:gd name="T2" fmla="*/ 82 w 176"/>
                <a:gd name="T3" fmla="*/ 53 h 176"/>
                <a:gd name="T4" fmla="*/ 73 w 176"/>
                <a:gd name="T5" fmla="*/ 56 h 176"/>
                <a:gd name="T6" fmla="*/ 58 w 176"/>
                <a:gd name="T7" fmla="*/ 72 h 176"/>
                <a:gd name="T8" fmla="*/ 57 w 176"/>
                <a:gd name="T9" fmla="*/ 76 h 176"/>
                <a:gd name="T10" fmla="*/ 64 w 176"/>
                <a:gd name="T11" fmla="*/ 97 h 176"/>
                <a:gd name="T12" fmla="*/ 68 w 176"/>
                <a:gd name="T13" fmla="*/ 98 h 176"/>
                <a:gd name="T14" fmla="*/ 69 w 176"/>
                <a:gd name="T15" fmla="*/ 95 h 176"/>
                <a:gd name="T16" fmla="*/ 69 w 176"/>
                <a:gd name="T17" fmla="*/ 92 h 176"/>
                <a:gd name="T18" fmla="*/ 67 w 176"/>
                <a:gd name="T19" fmla="*/ 89 h 176"/>
                <a:gd name="T20" fmla="*/ 65 w 176"/>
                <a:gd name="T21" fmla="*/ 82 h 176"/>
                <a:gd name="T22" fmla="*/ 65 w 176"/>
                <a:gd name="T23" fmla="*/ 81 h 176"/>
                <a:gd name="T24" fmla="*/ 67 w 176"/>
                <a:gd name="T25" fmla="*/ 73 h 176"/>
                <a:gd name="T26" fmla="*/ 82 w 176"/>
                <a:gd name="T27" fmla="*/ 61 h 176"/>
                <a:gd name="T28" fmla="*/ 91 w 176"/>
                <a:gd name="T29" fmla="*/ 60 h 176"/>
                <a:gd name="T30" fmla="*/ 96 w 176"/>
                <a:gd name="T31" fmla="*/ 61 h 176"/>
                <a:gd name="T32" fmla="*/ 107 w 176"/>
                <a:gd name="T33" fmla="*/ 70 h 176"/>
                <a:gd name="T34" fmla="*/ 108 w 176"/>
                <a:gd name="T35" fmla="*/ 83 h 176"/>
                <a:gd name="T36" fmla="*/ 107 w 176"/>
                <a:gd name="T37" fmla="*/ 88 h 176"/>
                <a:gd name="T38" fmla="*/ 95 w 176"/>
                <a:gd name="T39" fmla="*/ 102 h 176"/>
                <a:gd name="T40" fmla="*/ 86 w 176"/>
                <a:gd name="T41" fmla="*/ 97 h 176"/>
                <a:gd name="T42" fmla="*/ 86 w 176"/>
                <a:gd name="T43" fmla="*/ 94 h 176"/>
                <a:gd name="T44" fmla="*/ 90 w 176"/>
                <a:gd name="T45" fmla="*/ 79 h 176"/>
                <a:gd name="T46" fmla="*/ 85 w 176"/>
                <a:gd name="T47" fmla="*/ 70 h 176"/>
                <a:gd name="T48" fmla="*/ 76 w 176"/>
                <a:gd name="T49" fmla="*/ 76 h 176"/>
                <a:gd name="T50" fmla="*/ 75 w 176"/>
                <a:gd name="T51" fmla="*/ 85 h 176"/>
                <a:gd name="T52" fmla="*/ 76 w 176"/>
                <a:gd name="T53" fmla="*/ 90 h 176"/>
                <a:gd name="T54" fmla="*/ 73 w 176"/>
                <a:gd name="T55" fmla="*/ 101 h 176"/>
                <a:gd name="T56" fmla="*/ 70 w 176"/>
                <a:gd name="T57" fmla="*/ 113 h 176"/>
                <a:gd name="T58" fmla="*/ 69 w 176"/>
                <a:gd name="T59" fmla="*/ 119 h 176"/>
                <a:gd name="T60" fmla="*/ 69 w 176"/>
                <a:gd name="T61" fmla="*/ 121 h 176"/>
                <a:gd name="T62" fmla="*/ 69 w 176"/>
                <a:gd name="T63" fmla="*/ 128 h 176"/>
                <a:gd name="T64" fmla="*/ 70 w 176"/>
                <a:gd name="T65" fmla="*/ 131 h 176"/>
                <a:gd name="T66" fmla="*/ 70 w 176"/>
                <a:gd name="T67" fmla="*/ 132 h 176"/>
                <a:gd name="T68" fmla="*/ 75 w 176"/>
                <a:gd name="T69" fmla="*/ 126 h 176"/>
                <a:gd name="T70" fmla="*/ 79 w 176"/>
                <a:gd name="T71" fmla="*/ 119 h 176"/>
                <a:gd name="T72" fmla="*/ 81 w 176"/>
                <a:gd name="T73" fmla="*/ 111 h 176"/>
                <a:gd name="T74" fmla="*/ 83 w 176"/>
                <a:gd name="T75" fmla="*/ 104 h 176"/>
                <a:gd name="T76" fmla="*/ 83 w 176"/>
                <a:gd name="T77" fmla="*/ 104 h 176"/>
                <a:gd name="T78" fmla="*/ 85 w 176"/>
                <a:gd name="T79" fmla="*/ 107 h 176"/>
                <a:gd name="T80" fmla="*/ 99 w 176"/>
                <a:gd name="T81" fmla="*/ 110 h 176"/>
                <a:gd name="T82" fmla="*/ 113 w 176"/>
                <a:gd name="T83" fmla="*/ 101 h 176"/>
                <a:gd name="T84" fmla="*/ 118 w 176"/>
                <a:gd name="T85" fmla="*/ 90 h 176"/>
                <a:gd name="T86" fmla="*/ 120 w 176"/>
                <a:gd name="T87" fmla="*/ 84 h 176"/>
                <a:gd name="T88" fmla="*/ 118 w 176"/>
                <a:gd name="T89" fmla="*/ 68 h 176"/>
                <a:gd name="T90" fmla="*/ 87 w 176"/>
                <a:gd name="T91" fmla="*/ 52 h 176"/>
                <a:gd name="T92" fmla="*/ 88 w 176"/>
                <a:gd name="T93" fmla="*/ 0 h 176"/>
                <a:gd name="T94" fmla="*/ 0 w 176"/>
                <a:gd name="T95" fmla="*/ 88 h 176"/>
                <a:gd name="T96" fmla="*/ 88 w 176"/>
                <a:gd name="T97" fmla="*/ 176 h 176"/>
                <a:gd name="T98" fmla="*/ 176 w 176"/>
                <a:gd name="T99" fmla="*/ 88 h 176"/>
                <a:gd name="T100" fmla="*/ 88 w 176"/>
                <a:gd name="T101" fmla="*/ 0 h 176"/>
                <a:gd name="T102" fmla="*/ 88 w 176"/>
                <a:gd name="T103" fmla="*/ 168 h 176"/>
                <a:gd name="T104" fmla="*/ 8 w 176"/>
                <a:gd name="T105" fmla="*/ 88 h 176"/>
                <a:gd name="T106" fmla="*/ 88 w 176"/>
                <a:gd name="T107" fmla="*/ 8 h 176"/>
                <a:gd name="T108" fmla="*/ 168 w 176"/>
                <a:gd name="T109" fmla="*/ 88 h 176"/>
                <a:gd name="T110" fmla="*/ 88 w 176"/>
                <a:gd name="T111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176">
                  <a:moveTo>
                    <a:pt x="87" y="52"/>
                  </a:moveTo>
                  <a:cubicBezTo>
                    <a:pt x="85" y="52"/>
                    <a:pt x="84" y="52"/>
                    <a:pt x="82" y="53"/>
                  </a:cubicBezTo>
                  <a:cubicBezTo>
                    <a:pt x="79" y="53"/>
                    <a:pt x="75" y="54"/>
                    <a:pt x="73" y="56"/>
                  </a:cubicBezTo>
                  <a:cubicBezTo>
                    <a:pt x="66" y="60"/>
                    <a:pt x="61" y="64"/>
                    <a:pt x="58" y="72"/>
                  </a:cubicBezTo>
                  <a:cubicBezTo>
                    <a:pt x="57" y="73"/>
                    <a:pt x="57" y="75"/>
                    <a:pt x="57" y="76"/>
                  </a:cubicBezTo>
                  <a:cubicBezTo>
                    <a:pt x="54" y="85"/>
                    <a:pt x="59" y="94"/>
                    <a:pt x="64" y="97"/>
                  </a:cubicBezTo>
                  <a:cubicBezTo>
                    <a:pt x="65" y="98"/>
                    <a:pt x="67" y="99"/>
                    <a:pt x="68" y="98"/>
                  </a:cubicBezTo>
                  <a:cubicBezTo>
                    <a:pt x="69" y="97"/>
                    <a:pt x="68" y="96"/>
                    <a:pt x="69" y="95"/>
                  </a:cubicBezTo>
                  <a:cubicBezTo>
                    <a:pt x="69" y="94"/>
                    <a:pt x="70" y="93"/>
                    <a:pt x="69" y="92"/>
                  </a:cubicBezTo>
                  <a:cubicBezTo>
                    <a:pt x="69" y="91"/>
                    <a:pt x="68" y="90"/>
                    <a:pt x="67" y="89"/>
                  </a:cubicBezTo>
                  <a:cubicBezTo>
                    <a:pt x="66" y="87"/>
                    <a:pt x="66" y="85"/>
                    <a:pt x="65" y="82"/>
                  </a:cubicBezTo>
                  <a:cubicBezTo>
                    <a:pt x="65" y="82"/>
                    <a:pt x="65" y="81"/>
                    <a:pt x="65" y="81"/>
                  </a:cubicBezTo>
                  <a:cubicBezTo>
                    <a:pt x="66" y="78"/>
                    <a:pt x="66" y="76"/>
                    <a:pt x="67" y="73"/>
                  </a:cubicBezTo>
                  <a:cubicBezTo>
                    <a:pt x="70" y="67"/>
                    <a:pt x="75" y="63"/>
                    <a:pt x="82" y="61"/>
                  </a:cubicBezTo>
                  <a:cubicBezTo>
                    <a:pt x="84" y="60"/>
                    <a:pt x="89" y="59"/>
                    <a:pt x="91" y="60"/>
                  </a:cubicBezTo>
                  <a:cubicBezTo>
                    <a:pt x="93" y="60"/>
                    <a:pt x="94" y="60"/>
                    <a:pt x="96" y="61"/>
                  </a:cubicBezTo>
                  <a:cubicBezTo>
                    <a:pt x="101" y="62"/>
                    <a:pt x="105" y="65"/>
                    <a:pt x="107" y="70"/>
                  </a:cubicBezTo>
                  <a:cubicBezTo>
                    <a:pt x="108" y="73"/>
                    <a:pt x="109" y="79"/>
                    <a:pt x="108" y="83"/>
                  </a:cubicBezTo>
                  <a:cubicBezTo>
                    <a:pt x="107" y="85"/>
                    <a:pt x="107" y="87"/>
                    <a:pt x="107" y="88"/>
                  </a:cubicBezTo>
                  <a:cubicBezTo>
                    <a:pt x="105" y="94"/>
                    <a:pt x="102" y="100"/>
                    <a:pt x="95" y="102"/>
                  </a:cubicBezTo>
                  <a:cubicBezTo>
                    <a:pt x="91" y="103"/>
                    <a:pt x="87" y="100"/>
                    <a:pt x="86" y="97"/>
                  </a:cubicBezTo>
                  <a:cubicBezTo>
                    <a:pt x="86" y="97"/>
                    <a:pt x="85" y="95"/>
                    <a:pt x="86" y="94"/>
                  </a:cubicBezTo>
                  <a:cubicBezTo>
                    <a:pt x="87" y="89"/>
                    <a:pt x="89" y="84"/>
                    <a:pt x="90" y="79"/>
                  </a:cubicBezTo>
                  <a:cubicBezTo>
                    <a:pt x="91" y="75"/>
                    <a:pt x="89" y="71"/>
                    <a:pt x="85" y="70"/>
                  </a:cubicBezTo>
                  <a:cubicBezTo>
                    <a:pt x="80" y="69"/>
                    <a:pt x="77" y="73"/>
                    <a:pt x="76" y="76"/>
                  </a:cubicBezTo>
                  <a:cubicBezTo>
                    <a:pt x="75" y="78"/>
                    <a:pt x="74" y="82"/>
                    <a:pt x="75" y="85"/>
                  </a:cubicBezTo>
                  <a:cubicBezTo>
                    <a:pt x="75" y="86"/>
                    <a:pt x="76" y="89"/>
                    <a:pt x="76" y="90"/>
                  </a:cubicBezTo>
                  <a:cubicBezTo>
                    <a:pt x="75" y="93"/>
                    <a:pt x="74" y="98"/>
                    <a:pt x="73" y="101"/>
                  </a:cubicBezTo>
                  <a:cubicBezTo>
                    <a:pt x="72" y="105"/>
                    <a:pt x="71" y="109"/>
                    <a:pt x="70" y="113"/>
                  </a:cubicBezTo>
                  <a:cubicBezTo>
                    <a:pt x="70" y="115"/>
                    <a:pt x="70" y="117"/>
                    <a:pt x="69" y="119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3"/>
                    <a:pt x="69" y="126"/>
                    <a:pt x="69" y="128"/>
                  </a:cubicBezTo>
                  <a:cubicBezTo>
                    <a:pt x="70" y="129"/>
                    <a:pt x="69" y="130"/>
                    <a:pt x="70" y="131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72" y="132"/>
                    <a:pt x="74" y="128"/>
                    <a:pt x="75" y="126"/>
                  </a:cubicBezTo>
                  <a:cubicBezTo>
                    <a:pt x="76" y="124"/>
                    <a:pt x="78" y="121"/>
                    <a:pt x="79" y="119"/>
                  </a:cubicBezTo>
                  <a:cubicBezTo>
                    <a:pt x="80" y="116"/>
                    <a:pt x="80" y="113"/>
                    <a:pt x="81" y="111"/>
                  </a:cubicBezTo>
                  <a:cubicBezTo>
                    <a:pt x="82" y="109"/>
                    <a:pt x="83" y="106"/>
                    <a:pt x="83" y="10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3" y="105"/>
                    <a:pt x="84" y="106"/>
                    <a:pt x="85" y="107"/>
                  </a:cubicBezTo>
                  <a:cubicBezTo>
                    <a:pt x="88" y="109"/>
                    <a:pt x="93" y="111"/>
                    <a:pt x="99" y="110"/>
                  </a:cubicBezTo>
                  <a:cubicBezTo>
                    <a:pt x="105" y="108"/>
                    <a:pt x="110" y="105"/>
                    <a:pt x="113" y="101"/>
                  </a:cubicBezTo>
                  <a:cubicBezTo>
                    <a:pt x="115" y="98"/>
                    <a:pt x="117" y="94"/>
                    <a:pt x="118" y="90"/>
                  </a:cubicBezTo>
                  <a:cubicBezTo>
                    <a:pt x="119" y="88"/>
                    <a:pt x="119" y="86"/>
                    <a:pt x="120" y="84"/>
                  </a:cubicBezTo>
                  <a:cubicBezTo>
                    <a:pt x="121" y="78"/>
                    <a:pt x="119" y="72"/>
                    <a:pt x="118" y="68"/>
                  </a:cubicBezTo>
                  <a:cubicBezTo>
                    <a:pt x="113" y="58"/>
                    <a:pt x="103" y="52"/>
                    <a:pt x="87" y="52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9"/>
            <p:cNvSpPr>
              <a:spLocks noEditPoints="1"/>
            </p:cNvSpPr>
            <p:nvPr/>
          </p:nvSpPr>
          <p:spPr bwMode="auto">
            <a:xfrm>
              <a:off x="1415814" y="-800471"/>
              <a:ext cx="557211" cy="557213"/>
            </a:xfrm>
            <a:custGeom>
              <a:avLst/>
              <a:gdLst>
                <a:gd name="T0" fmla="*/ 64 w 176"/>
                <a:gd name="T1" fmla="*/ 56 h 176"/>
                <a:gd name="T2" fmla="*/ 56 w 176"/>
                <a:gd name="T3" fmla="*/ 64 h 176"/>
                <a:gd name="T4" fmla="*/ 64 w 176"/>
                <a:gd name="T5" fmla="*/ 72 h 176"/>
                <a:gd name="T6" fmla="*/ 72 w 176"/>
                <a:gd name="T7" fmla="*/ 64 h 176"/>
                <a:gd name="T8" fmla="*/ 64 w 176"/>
                <a:gd name="T9" fmla="*/ 56 h 176"/>
                <a:gd name="T10" fmla="*/ 56 w 176"/>
                <a:gd name="T11" fmla="*/ 120 h 176"/>
                <a:gd name="T12" fmla="*/ 72 w 176"/>
                <a:gd name="T13" fmla="*/ 120 h 176"/>
                <a:gd name="T14" fmla="*/ 72 w 176"/>
                <a:gd name="T15" fmla="*/ 76 h 176"/>
                <a:gd name="T16" fmla="*/ 56 w 176"/>
                <a:gd name="T17" fmla="*/ 76 h 176"/>
                <a:gd name="T18" fmla="*/ 56 w 176"/>
                <a:gd name="T19" fmla="*/ 120 h 176"/>
                <a:gd name="T20" fmla="*/ 109 w 176"/>
                <a:gd name="T21" fmla="*/ 76 h 176"/>
                <a:gd name="T22" fmla="*/ 96 w 176"/>
                <a:gd name="T23" fmla="*/ 83 h 176"/>
                <a:gd name="T24" fmla="*/ 96 w 176"/>
                <a:gd name="T25" fmla="*/ 76 h 176"/>
                <a:gd name="T26" fmla="*/ 80 w 176"/>
                <a:gd name="T27" fmla="*/ 76 h 176"/>
                <a:gd name="T28" fmla="*/ 80 w 176"/>
                <a:gd name="T29" fmla="*/ 120 h 176"/>
                <a:gd name="T30" fmla="*/ 96 w 176"/>
                <a:gd name="T31" fmla="*/ 120 h 176"/>
                <a:gd name="T32" fmla="*/ 96 w 176"/>
                <a:gd name="T33" fmla="*/ 96 h 176"/>
                <a:gd name="T34" fmla="*/ 103 w 176"/>
                <a:gd name="T35" fmla="*/ 88 h 176"/>
                <a:gd name="T36" fmla="*/ 108 w 176"/>
                <a:gd name="T37" fmla="*/ 96 h 176"/>
                <a:gd name="T38" fmla="*/ 108 w 176"/>
                <a:gd name="T39" fmla="*/ 120 h 176"/>
                <a:gd name="T40" fmla="*/ 124 w 176"/>
                <a:gd name="T41" fmla="*/ 120 h 176"/>
                <a:gd name="T42" fmla="*/ 124 w 176"/>
                <a:gd name="T43" fmla="*/ 96 h 176"/>
                <a:gd name="T44" fmla="*/ 109 w 176"/>
                <a:gd name="T45" fmla="*/ 76 h 176"/>
                <a:gd name="T46" fmla="*/ 88 w 176"/>
                <a:gd name="T47" fmla="*/ 0 h 176"/>
                <a:gd name="T48" fmla="*/ 0 w 176"/>
                <a:gd name="T49" fmla="*/ 88 h 176"/>
                <a:gd name="T50" fmla="*/ 88 w 176"/>
                <a:gd name="T51" fmla="*/ 176 h 176"/>
                <a:gd name="T52" fmla="*/ 176 w 176"/>
                <a:gd name="T53" fmla="*/ 88 h 176"/>
                <a:gd name="T54" fmla="*/ 88 w 176"/>
                <a:gd name="T55" fmla="*/ 0 h 176"/>
                <a:gd name="T56" fmla="*/ 88 w 176"/>
                <a:gd name="T57" fmla="*/ 168 h 176"/>
                <a:gd name="T58" fmla="*/ 8 w 176"/>
                <a:gd name="T59" fmla="*/ 88 h 176"/>
                <a:gd name="T60" fmla="*/ 88 w 176"/>
                <a:gd name="T61" fmla="*/ 8 h 176"/>
                <a:gd name="T62" fmla="*/ 168 w 176"/>
                <a:gd name="T63" fmla="*/ 88 h 176"/>
                <a:gd name="T64" fmla="*/ 88 w 176"/>
                <a:gd name="T65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6" h="176">
                  <a:moveTo>
                    <a:pt x="64" y="56"/>
                  </a:moveTo>
                  <a:cubicBezTo>
                    <a:pt x="60" y="56"/>
                    <a:pt x="56" y="60"/>
                    <a:pt x="56" y="64"/>
                  </a:cubicBezTo>
                  <a:cubicBezTo>
                    <a:pt x="56" y="68"/>
                    <a:pt x="60" y="72"/>
                    <a:pt x="64" y="72"/>
                  </a:cubicBezTo>
                  <a:cubicBezTo>
                    <a:pt x="68" y="72"/>
                    <a:pt x="72" y="68"/>
                    <a:pt x="72" y="64"/>
                  </a:cubicBezTo>
                  <a:cubicBezTo>
                    <a:pt x="72" y="60"/>
                    <a:pt x="68" y="56"/>
                    <a:pt x="64" y="56"/>
                  </a:cubicBezTo>
                  <a:moveTo>
                    <a:pt x="56" y="120"/>
                  </a:moveTo>
                  <a:cubicBezTo>
                    <a:pt x="72" y="120"/>
                    <a:pt x="72" y="120"/>
                    <a:pt x="72" y="120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56" y="76"/>
                    <a:pt x="56" y="76"/>
                    <a:pt x="56" y="76"/>
                  </a:cubicBezTo>
                  <a:lnTo>
                    <a:pt x="56" y="120"/>
                  </a:lnTo>
                  <a:close/>
                  <a:moveTo>
                    <a:pt x="109" y="76"/>
                  </a:moveTo>
                  <a:cubicBezTo>
                    <a:pt x="98" y="76"/>
                    <a:pt x="96" y="83"/>
                    <a:pt x="96" y="83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88"/>
                    <a:pt x="103" y="88"/>
                  </a:cubicBezTo>
                  <a:cubicBezTo>
                    <a:pt x="107" y="88"/>
                    <a:pt x="108" y="92"/>
                    <a:pt x="108" y="96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83"/>
                    <a:pt x="119" y="76"/>
                    <a:pt x="109" y="76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892022" y="5285833"/>
            <a:ext cx="74532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1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rallelogram 47"/>
          <p:cNvSpPr/>
          <p:nvPr/>
        </p:nvSpPr>
        <p:spPr>
          <a:xfrm>
            <a:off x="3579580" y="944123"/>
            <a:ext cx="714048" cy="728326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51180" y="1055648"/>
            <a:ext cx="2887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Azure SQL </a:t>
            </a:r>
            <a:r>
              <a:rPr lang="ko-KR" alt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정의</a:t>
            </a:r>
            <a:endParaRPr lang="en-US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3567021" y="2200300"/>
            <a:ext cx="726603" cy="728326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51180" y="2317763"/>
            <a:ext cx="2887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Azure SQL </a:t>
            </a:r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종류</a:t>
            </a:r>
            <a:endParaRPr lang="en-US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65331" y="-19370"/>
            <a:ext cx="2688458" cy="898260"/>
            <a:chOff x="1035834" y="-107862"/>
            <a:chExt cx="2688458" cy="4868815"/>
          </a:xfrm>
        </p:grpSpPr>
        <p:sp>
          <p:nvSpPr>
            <p:cNvPr id="70" name="TextBox 69"/>
            <p:cNvSpPr txBox="1"/>
            <p:nvPr/>
          </p:nvSpPr>
          <p:spPr>
            <a:xfrm>
              <a:off x="1035834" y="-107862"/>
              <a:ext cx="2688458" cy="445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목차</a:t>
              </a:r>
              <a:endPara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81" name="Rectangle 80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Parallelogram 47">
            <a:extLst>
              <a:ext uri="{FF2B5EF4-FFF2-40B4-BE49-F238E27FC236}">
                <a16:creationId xmlns="" xmlns:a16="http://schemas.microsoft.com/office/drawing/2014/main" id="{40C97301-0667-405E-BAC7-C56E0202F43E}"/>
              </a:ext>
            </a:extLst>
          </p:cNvPr>
          <p:cNvSpPr/>
          <p:nvPr/>
        </p:nvSpPr>
        <p:spPr>
          <a:xfrm>
            <a:off x="3579576" y="3539872"/>
            <a:ext cx="714048" cy="728326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48">
            <a:extLst>
              <a:ext uri="{FF2B5EF4-FFF2-40B4-BE49-F238E27FC236}">
                <a16:creationId xmlns="" xmlns:a16="http://schemas.microsoft.com/office/drawing/2014/main" id="{D38F2FF6-460E-404E-82D5-042CC06FCCDD}"/>
              </a:ext>
            </a:extLst>
          </p:cNvPr>
          <p:cNvSpPr/>
          <p:nvPr/>
        </p:nvSpPr>
        <p:spPr>
          <a:xfrm>
            <a:off x="3567017" y="4796049"/>
            <a:ext cx="726603" cy="728326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Triangle 2">
            <a:extLst>
              <a:ext uri="{FF2B5EF4-FFF2-40B4-BE49-F238E27FC236}">
                <a16:creationId xmlns="" xmlns:a16="http://schemas.microsoft.com/office/drawing/2014/main" id="{E5D301C3-BEB5-4D6B-BDF5-60D72D735664}"/>
              </a:ext>
            </a:extLst>
          </p:cNvPr>
          <p:cNvSpPr/>
          <p:nvPr/>
        </p:nvSpPr>
        <p:spPr>
          <a:xfrm rot="16200000">
            <a:off x="10035126" y="4701124"/>
            <a:ext cx="3339885" cy="97386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3">
            <a:extLst>
              <a:ext uri="{FF2B5EF4-FFF2-40B4-BE49-F238E27FC236}">
                <a16:creationId xmlns="" xmlns:a16="http://schemas.microsoft.com/office/drawing/2014/main" id="{CE801178-BEBB-4A25-857A-13A4B8FDB3A0}"/>
              </a:ext>
            </a:extLst>
          </p:cNvPr>
          <p:cNvSpPr/>
          <p:nvPr/>
        </p:nvSpPr>
        <p:spPr>
          <a:xfrm>
            <a:off x="9820262" y="1"/>
            <a:ext cx="2371738" cy="6857999"/>
          </a:xfrm>
          <a:prstGeom prst="parallelogram">
            <a:avLst>
              <a:gd name="adj" fmla="val 835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D900096-CE4E-48CC-8750-CA5945D82B74}"/>
              </a:ext>
            </a:extLst>
          </p:cNvPr>
          <p:cNvSpPr txBox="1"/>
          <p:nvPr/>
        </p:nvSpPr>
        <p:spPr>
          <a:xfrm>
            <a:off x="4790065" y="3579878"/>
            <a:ext cx="2887507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server 2016 Datacenter</a:t>
            </a:r>
            <a:endParaRPr lang="en-US" altLang="ko-KR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B6C9317-8F44-4B18-8576-325B6C19C1C0}"/>
              </a:ext>
            </a:extLst>
          </p:cNvPr>
          <p:cNvSpPr txBox="1"/>
          <p:nvPr/>
        </p:nvSpPr>
        <p:spPr>
          <a:xfrm>
            <a:off x="4751179" y="4841993"/>
            <a:ext cx="288750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Servers</a:t>
            </a:r>
            <a:endParaRPr lang="en-US" altLang="ko-KR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7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24309" y="1007625"/>
            <a:ext cx="7460209" cy="3954992"/>
            <a:chOff x="7196513" y="1531296"/>
            <a:chExt cx="2688458" cy="2848830"/>
          </a:xfrm>
        </p:grpSpPr>
        <p:sp>
          <p:nvSpPr>
            <p:cNvPr id="7" name="TextBox 6"/>
            <p:cNvSpPr txBox="1"/>
            <p:nvPr/>
          </p:nvSpPr>
          <p:spPr>
            <a:xfrm>
              <a:off x="7196513" y="1531296"/>
              <a:ext cx="2688458" cy="571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spc="3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Azure SQL</a:t>
              </a:r>
              <a:r>
                <a:rPr lang="ko-KR" altLang="en-US" sz="3600" spc="3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 </a:t>
              </a:r>
              <a:r>
                <a:rPr lang="ko-KR" alt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정의</a:t>
              </a:r>
              <a:endPara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293823" y="4380126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2103379" y="2368869"/>
            <a:ext cx="730206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가상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데이터베이스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909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/>
              <a:t>특징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탄력적 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리소스 요구에 따라 유동적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단일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풀링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혼합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-&gt;</a:t>
            </a:r>
            <a:r>
              <a:rPr lang="ko-KR" altLang="en-US" sz="2000" dirty="0" smtClean="0"/>
              <a:t>상황에 맞게 계층 변경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광범위한 모니터링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-&gt;</a:t>
            </a:r>
            <a:r>
              <a:rPr lang="ko-KR" altLang="en-US" sz="2000" dirty="0" smtClean="0"/>
              <a:t>모니터링 서비스 제공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1111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0811" y="1023942"/>
            <a:ext cx="4423295" cy="5232473"/>
            <a:chOff x="1019955" y="1025212"/>
            <a:chExt cx="2573305" cy="4873838"/>
          </a:xfrm>
        </p:grpSpPr>
        <p:sp>
          <p:nvSpPr>
            <p:cNvPr id="3" name="Rectangle 2"/>
            <p:cNvSpPr/>
            <p:nvPr/>
          </p:nvSpPr>
          <p:spPr>
            <a:xfrm>
              <a:off x="1019955" y="1025212"/>
              <a:ext cx="2573305" cy="487383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1E9E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19955" y="5380555"/>
              <a:ext cx="2573305" cy="51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spc="300" dirty="0">
                <a:solidFill>
                  <a:schemeClr val="tx1"/>
                </a:solidFill>
                <a:cs typeface="Questrial" panose="02000000000000000000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955" y="1025212"/>
              <a:ext cx="2573305" cy="657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pc="300" dirty="0">
                  <a:solidFill>
                    <a:schemeClr val="tx1"/>
                  </a:solidFill>
                  <a:latin typeface="+mj-lt"/>
                </a:rPr>
                <a:t>Windows server 2016 </a:t>
              </a:r>
              <a:r>
                <a:rPr lang="en-US" spc="300" dirty="0" smtClean="0">
                  <a:solidFill>
                    <a:schemeClr val="tx1"/>
                  </a:solidFill>
                  <a:latin typeface="+mj-lt"/>
                </a:rPr>
                <a:t>Datacenter</a:t>
              </a:r>
              <a:endParaRPr lang="en-US" spc="3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62411" y="2018605"/>
              <a:ext cx="437560" cy="315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Iaas</a:t>
              </a:r>
              <a:endPara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C462AD0-E1A8-4F41-9FAA-9A8E7801FAF3}"/>
              </a:ext>
            </a:extLst>
          </p:cNvPr>
          <p:cNvSpPr txBox="1"/>
          <p:nvPr/>
        </p:nvSpPr>
        <p:spPr>
          <a:xfrm>
            <a:off x="281922" y="49253"/>
            <a:ext cx="7460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spc="3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Azure SQL</a:t>
            </a:r>
            <a:r>
              <a:rPr lang="ko-KR" altLang="en-US" sz="3600" spc="3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ko-KR" alt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종류</a:t>
            </a:r>
            <a:endParaRPr lang="en-US" sz="3600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grpSp>
        <p:nvGrpSpPr>
          <p:cNvPr id="71" name="Group 21">
            <a:extLst>
              <a:ext uri="{FF2B5EF4-FFF2-40B4-BE49-F238E27FC236}">
                <a16:creationId xmlns="" xmlns:a16="http://schemas.microsoft.com/office/drawing/2014/main" id="{E8951CF7-79FB-4700-A6BB-8F92AB280787}"/>
              </a:ext>
            </a:extLst>
          </p:cNvPr>
          <p:cNvGrpSpPr/>
          <p:nvPr/>
        </p:nvGrpSpPr>
        <p:grpSpPr>
          <a:xfrm>
            <a:off x="6870348" y="1023942"/>
            <a:ext cx="4423295" cy="5232475"/>
            <a:chOff x="1019955" y="1025212"/>
            <a:chExt cx="2573305" cy="4873838"/>
          </a:xfrm>
        </p:grpSpPr>
        <p:sp>
          <p:nvSpPr>
            <p:cNvPr id="72" name="Rectangle 22">
              <a:extLst>
                <a:ext uri="{FF2B5EF4-FFF2-40B4-BE49-F238E27FC236}">
                  <a16:creationId xmlns="" xmlns:a16="http://schemas.microsoft.com/office/drawing/2014/main" id="{7DDE3194-EEC1-4254-8B20-7D2D051CCA75}"/>
                </a:ext>
              </a:extLst>
            </p:cNvPr>
            <p:cNvSpPr/>
            <p:nvPr/>
          </p:nvSpPr>
          <p:spPr>
            <a:xfrm>
              <a:off x="1019955" y="1025212"/>
              <a:ext cx="2567144" cy="487383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1E9E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73" name="Rectangle 23">
              <a:extLst>
                <a:ext uri="{FF2B5EF4-FFF2-40B4-BE49-F238E27FC236}">
                  <a16:creationId xmlns="" xmlns:a16="http://schemas.microsoft.com/office/drawing/2014/main" id="{5B9146B6-0BDC-4A39-A8BC-D67982AE5208}"/>
                </a:ext>
              </a:extLst>
            </p:cNvPr>
            <p:cNvSpPr/>
            <p:nvPr/>
          </p:nvSpPr>
          <p:spPr>
            <a:xfrm>
              <a:off x="1019955" y="5380555"/>
              <a:ext cx="2573305" cy="51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spc="300" dirty="0">
                <a:solidFill>
                  <a:srgbClr val="FFFFFF"/>
                </a:solidFill>
                <a:cs typeface="Questrial" panose="02000000000000000000" pitchFamily="2" charset="0"/>
              </a:endParaRPr>
            </a:p>
          </p:txBody>
        </p:sp>
        <p:sp>
          <p:nvSpPr>
            <p:cNvPr id="74" name="Rectangle 24">
              <a:extLst>
                <a:ext uri="{FF2B5EF4-FFF2-40B4-BE49-F238E27FC236}">
                  <a16:creationId xmlns="" xmlns:a16="http://schemas.microsoft.com/office/drawing/2014/main" id="{05B56325-A9EF-490C-BFAC-1D9986831484}"/>
                </a:ext>
              </a:extLst>
            </p:cNvPr>
            <p:cNvSpPr/>
            <p:nvPr/>
          </p:nvSpPr>
          <p:spPr>
            <a:xfrm>
              <a:off x="1019955" y="1025212"/>
              <a:ext cx="2573305" cy="657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pc="300" dirty="0">
                  <a:solidFill>
                    <a:srgbClr val="FFFFFF"/>
                  </a:solidFill>
                  <a:latin typeface="+mj-lt"/>
                </a:rPr>
                <a:t>SQL </a:t>
              </a:r>
              <a:r>
                <a:rPr lang="en-US" spc="300" dirty="0" smtClean="0">
                  <a:solidFill>
                    <a:srgbClr val="FFFFFF"/>
                  </a:solidFill>
                  <a:latin typeface="+mj-lt"/>
                </a:rPr>
                <a:t>Servers</a:t>
              </a:r>
              <a:endParaRPr lang="en-US" spc="3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5B9E3DF-AD40-4241-A711-AC7795155C02}"/>
                </a:ext>
              </a:extLst>
            </p:cNvPr>
            <p:cNvSpPr txBox="1"/>
            <p:nvPr/>
          </p:nvSpPr>
          <p:spPr>
            <a:xfrm>
              <a:off x="1961566" y="2051662"/>
              <a:ext cx="481391" cy="315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Paas</a:t>
              </a:r>
              <a:endPara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802" y="2665109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OS + </a:t>
            </a:r>
            <a:r>
              <a:rPr lang="en-US" sz="16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DataBase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5B9E3DF-AD40-4241-A711-AC7795155C02}"/>
              </a:ext>
            </a:extLst>
          </p:cNvPr>
          <p:cNvSpPr txBox="1"/>
          <p:nvPr/>
        </p:nvSpPr>
        <p:spPr>
          <a:xfrm>
            <a:off x="8262876" y="2631629"/>
            <a:ext cx="127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DataBase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674" y="-22734"/>
            <a:ext cx="8907052" cy="1200329"/>
            <a:chOff x="958926" y="701103"/>
            <a:chExt cx="4381193" cy="5367195"/>
          </a:xfrm>
        </p:grpSpPr>
        <p:sp>
          <p:nvSpPr>
            <p:cNvPr id="7" name="TextBox 6"/>
            <p:cNvSpPr txBox="1"/>
            <p:nvPr/>
          </p:nvSpPr>
          <p:spPr>
            <a:xfrm>
              <a:off x="958926" y="701103"/>
              <a:ext cx="4381193" cy="5367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300" dirty="0"/>
                <a:t>Windows server 2016 Datacenter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51" y="1177595"/>
            <a:ext cx="8108404" cy="544465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E82272-8A2D-4AA9-A0F6-3CDD58944740}"/>
              </a:ext>
            </a:extLst>
          </p:cNvPr>
          <p:cNvSpPr/>
          <p:nvPr/>
        </p:nvSpPr>
        <p:spPr>
          <a:xfrm>
            <a:off x="3133764" y="2377924"/>
            <a:ext cx="2063878" cy="5096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674" y="-22734"/>
            <a:ext cx="6077623" cy="907952"/>
            <a:chOff x="958926" y="701103"/>
            <a:chExt cx="6077623" cy="4059850"/>
          </a:xfrm>
        </p:grpSpPr>
        <p:sp>
          <p:nvSpPr>
            <p:cNvPr id="7" name="TextBox 6"/>
            <p:cNvSpPr txBox="1"/>
            <p:nvPr/>
          </p:nvSpPr>
          <p:spPr>
            <a:xfrm>
              <a:off x="958926" y="701103"/>
              <a:ext cx="6077623" cy="3669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3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OS</a:t>
              </a:r>
              <a:r>
                <a:rPr lang="ko-KR" altLang="en-US" sz="3600" spc="3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에 있는 </a:t>
              </a:r>
              <a:r>
                <a:rPr lang="en-US" altLang="ko-KR" sz="3600" spc="3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Database</a:t>
              </a:r>
              <a:endParaRPr lang="en-US" altLang="ko-KR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73" y="1222764"/>
            <a:ext cx="9252013" cy="500482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49829" y="1553029"/>
            <a:ext cx="1857828" cy="1799771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5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674" y="-22734"/>
            <a:ext cx="6077623" cy="907952"/>
            <a:chOff x="958926" y="701103"/>
            <a:chExt cx="6077623" cy="4059850"/>
          </a:xfrm>
        </p:grpSpPr>
        <p:sp>
          <p:nvSpPr>
            <p:cNvPr id="7" name="TextBox 6"/>
            <p:cNvSpPr txBox="1"/>
            <p:nvPr/>
          </p:nvSpPr>
          <p:spPr>
            <a:xfrm>
              <a:off x="958926" y="701103"/>
              <a:ext cx="6077623" cy="355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3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SQL Servers Database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72" y="1084143"/>
            <a:ext cx="7833506" cy="51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7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4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F0E38D"/>
      </a:accent1>
      <a:accent2>
        <a:srgbClr val="7393BC"/>
      </a:accent2>
      <a:accent3>
        <a:srgbClr val="EFA96A"/>
      </a:accent3>
      <a:accent4>
        <a:srgbClr val="D35951"/>
      </a:accent4>
      <a:accent5>
        <a:srgbClr val="415F88"/>
      </a:accent5>
      <a:accent6>
        <a:srgbClr val="202F43"/>
      </a:accent6>
      <a:hlink>
        <a:srgbClr val="0000FF"/>
      </a:hlink>
      <a:folHlink>
        <a:srgbClr val="800080"/>
      </a:folHlink>
    </a:clrScheme>
    <a:fontScheme name="Custom 3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93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Open Sans</vt:lpstr>
      <vt:lpstr>Questrial</vt:lpstr>
      <vt:lpstr>Raleway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student</cp:lastModifiedBy>
  <cp:revision>161</cp:revision>
  <dcterms:created xsi:type="dcterms:W3CDTF">2019-01-08T06:45:51Z</dcterms:created>
  <dcterms:modified xsi:type="dcterms:W3CDTF">2019-12-16T02:21:35Z</dcterms:modified>
</cp:coreProperties>
</file>