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72" r:id="rId5"/>
    <p:sldId id="263" r:id="rId6"/>
    <p:sldId id="271" r:id="rId7"/>
    <p:sldId id="274" r:id="rId8"/>
    <p:sldId id="273" r:id="rId9"/>
    <p:sldId id="275" r:id="rId10"/>
    <p:sldId id="276" r:id="rId11"/>
    <p:sldId id="277" r:id="rId12"/>
    <p:sldId id="278" r:id="rId13"/>
    <p:sldId id="268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19"/>
    <a:srgbClr val="12C91D"/>
    <a:srgbClr val="C30EAE"/>
    <a:srgbClr val="EFE8EE"/>
    <a:srgbClr val="E6DDE5"/>
    <a:srgbClr val="FFFFFF"/>
    <a:srgbClr val="D8D412"/>
    <a:srgbClr val="EDE823"/>
    <a:srgbClr val="1A1A1A"/>
    <a:srgbClr val="36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66" autoAdjust="0"/>
  </p:normalViewPr>
  <p:slideViewPr>
    <p:cSldViewPr snapToGrid="0">
      <p:cViewPr varScale="1">
        <p:scale>
          <a:sx n="58" d="100"/>
          <a:sy n="58" d="100"/>
        </p:scale>
        <p:origin x="15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C61D5-4F34-4D86-82BD-4F7EBF028EA8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DFA7-8B53-4379-8E30-E49DAF3C1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4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3DFA7-8B53-4379-8E30-E49DAF3C13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DFA7-8B53-4379-8E30-E49DAF3C13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DFA7-8B53-4379-8E30-E49DAF3C13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9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2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3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8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466973" y="0"/>
            <a:ext cx="321861" cy="1072884"/>
            <a:chOff x="-1508291" y="17735"/>
            <a:chExt cx="321861" cy="1072884"/>
          </a:xfrm>
        </p:grpSpPr>
        <p:sp>
          <p:nvSpPr>
            <p:cNvPr id="8" name="타원 7"/>
            <p:cNvSpPr/>
            <p:nvPr/>
          </p:nvSpPr>
          <p:spPr>
            <a:xfrm>
              <a:off x="-1508291" y="17735"/>
              <a:ext cx="321861" cy="321861"/>
            </a:xfrm>
            <a:prstGeom prst="ellipse">
              <a:avLst/>
            </a:prstGeom>
            <a:solidFill>
              <a:srgbClr val="C30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-1508291" y="392495"/>
              <a:ext cx="321861" cy="321861"/>
            </a:xfrm>
            <a:prstGeom prst="ellipse">
              <a:avLst/>
            </a:prstGeom>
            <a:solidFill>
              <a:srgbClr val="12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-1508291" y="768758"/>
              <a:ext cx="321861" cy="321861"/>
            </a:xfrm>
            <a:prstGeom prst="ellipse">
              <a:avLst/>
            </a:prstGeom>
            <a:solidFill>
              <a:srgbClr val="D5D1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9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4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9675-FEF6-443C-959D-CEB4022E9BBF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721A-2B91-4EDD-9E12-F6FD5F9A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103" y="1662200"/>
            <a:ext cx="6328977" cy="150810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4600" b="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Introduction</a:t>
            </a:r>
            <a:r>
              <a:rPr lang="ko-KR" altLang="en-US" sz="4600" b="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en-US" altLang="ko-KR" sz="4600" b="1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1"/>
                  </a:gs>
                  <a:gs pos="60000">
                    <a:schemeClr val="bg1"/>
                  </a:gs>
                  <a:gs pos="60000">
                    <a:schemeClr val="bg1">
                      <a:lumMod val="9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63500" dist="38100" dir="2700000" algn="tl" rotWithShape="0">
                  <a:schemeClr val="bg1">
                    <a:alpha val="2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4600" b="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Azure SQL DB Service</a:t>
            </a:r>
            <a:endParaRPr lang="ko-KR" altLang="en-US" sz="4600" b="1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1"/>
                  </a:gs>
                  <a:gs pos="60000">
                    <a:schemeClr val="bg1"/>
                  </a:gs>
                  <a:gs pos="60000">
                    <a:schemeClr val="bg1">
                      <a:lumMod val="9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63500" dist="38100" dir="2700000" algn="tl" rotWithShape="0">
                  <a:schemeClr val="bg1">
                    <a:alpha val="2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57286" y="5070917"/>
            <a:ext cx="1242648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50800" dir="2700000" algn="tl" rotWithShape="0">
                    <a:prstClr val="black">
                      <a:alpha val="2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2019.12.15</a:t>
            </a: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50800" dir="2700000" algn="tl" rotWithShape="0">
                    <a:prstClr val="black">
                      <a:alpha val="2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Bak Chan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12700" dist="50800" dir="2700000" algn="tl" rotWithShape="0">
                  <a:prstClr val="black">
                    <a:alpha val="2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25685" y="3298303"/>
            <a:ext cx="574661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2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286173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Database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2629591" cy="1154166"/>
            <a:chOff x="828554" y="1179378"/>
            <a:chExt cx="2629591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215167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Firewall Setting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5C68B91A-F6B2-47DF-91AA-8074F91DD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93"/>
          <a:stretch/>
        </p:blipFill>
        <p:spPr>
          <a:xfrm>
            <a:off x="1006138" y="2333544"/>
            <a:ext cx="6526776" cy="47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38227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286173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Database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2839712" cy="1154166"/>
            <a:chOff x="828554" y="1179378"/>
            <a:chExt cx="2839712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2361800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Server </a:t>
              </a:r>
              <a:r>
                <a:rPr lang="ko-KR" altLang="en-US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접속 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D92294E-557B-478D-B2C3-99269698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1" y="2301088"/>
            <a:ext cx="7922924" cy="46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375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286173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Database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5467163" cy="1154166"/>
            <a:chOff x="828554" y="1179378"/>
            <a:chExt cx="5467163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4989251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Data Definition Language Query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B1D72852-FBF4-4425-9CEF-92254A6733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0" t="17043" r="2020" b="39431"/>
          <a:stretch/>
        </p:blipFill>
        <p:spPr>
          <a:xfrm>
            <a:off x="1039651" y="2333544"/>
            <a:ext cx="8399827" cy="3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6708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3"/>
          <a:stretch/>
        </p:blipFill>
        <p:spPr>
          <a:xfrm>
            <a:off x="0" y="-1"/>
            <a:ext cx="10691813" cy="755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103" y="935605"/>
            <a:ext cx="2331087" cy="646331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Contents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1"/>
                  </a:gs>
                  <a:gs pos="60000">
                    <a:schemeClr val="bg1"/>
                  </a:gs>
                  <a:gs pos="60000">
                    <a:schemeClr val="bg1">
                      <a:lumMod val="9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63500" dist="38100" dir="2700000" algn="tl" rotWithShape="0">
                  <a:schemeClr val="bg1">
                    <a:alpha val="2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3264" y="1891347"/>
            <a:ext cx="4616200" cy="229806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 marL="360000" indent="-360000">
              <a:spcAft>
                <a:spcPts val="1000"/>
              </a:spcAft>
              <a:buAutoNum type="arabicPeriod"/>
            </a:pP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Introduction</a:t>
            </a:r>
          </a:p>
          <a:p>
            <a:pPr marL="360000" indent="-360000">
              <a:spcAft>
                <a:spcPts val="1000"/>
              </a:spcAft>
              <a:buFontTx/>
              <a:buAutoNum type="arabicPeriod"/>
            </a:pP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What is Azure SQL DB Service</a:t>
            </a:r>
          </a:p>
          <a:p>
            <a:pPr marL="360000" indent="-360000">
              <a:spcAft>
                <a:spcPts val="1000"/>
              </a:spcAft>
              <a:buFontTx/>
              <a:buAutoNum type="arabicPeriod"/>
            </a:pP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in AZ VM</a:t>
            </a:r>
          </a:p>
          <a:p>
            <a:pPr marL="360000" indent="-360000">
              <a:spcAft>
                <a:spcPts val="1000"/>
              </a:spcAft>
              <a:buFontTx/>
              <a:buAutoNum type="arabicPeriod"/>
            </a:pP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Azure SQL</a:t>
            </a:r>
          </a:p>
          <a:p>
            <a:pPr marL="360000" indent="-360000">
              <a:spcAft>
                <a:spcPts val="1000"/>
              </a:spcAft>
              <a:buFontTx/>
              <a:buAutoNum type="arabicPeriod"/>
            </a:pPr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659644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6099362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What is Azure SQL DB Service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59F59-D6FB-478F-9B85-E7EDA9E924DD}"/>
              </a:ext>
            </a:extLst>
          </p:cNvPr>
          <p:cNvSpPr/>
          <p:nvPr/>
        </p:nvSpPr>
        <p:spPr>
          <a:xfrm>
            <a:off x="721705" y="939491"/>
            <a:ext cx="4517952" cy="5471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Azure SQL (DBaaS)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PaaS Service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User DB only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99.995% Availability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64104447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6099362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What is Azure SQL DB Service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3CDCC-C996-4671-9B78-3D3CC223961A}"/>
              </a:ext>
            </a:extLst>
          </p:cNvPr>
          <p:cNvSpPr/>
          <p:nvPr/>
        </p:nvSpPr>
        <p:spPr>
          <a:xfrm>
            <a:off x="721705" y="939490"/>
            <a:ext cx="4517952" cy="5471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SQL in Azure VM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IaaS Service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 err="1"/>
              <a:t>Avaiability</a:t>
            </a:r>
            <a:r>
              <a:rPr lang="en-US" altLang="ko-KR" sz="4000" dirty="0"/>
              <a:t> 99.99 %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552020819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3"/>
          <a:stretch/>
        </p:blipFill>
        <p:spPr>
          <a:xfrm>
            <a:off x="-1" y="0"/>
            <a:ext cx="10691813" cy="7559676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1898277" cy="535531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Sequence</a:t>
            </a:r>
            <a:endParaRPr lang="ko-KR" altLang="en-US" sz="3200" b="1" spc="-150" dirty="0">
              <a:ln>
                <a:solidFill>
                  <a:srgbClr val="C30EAE">
                    <a:alpha val="0"/>
                  </a:srgbClr>
                </a:solidFill>
              </a:ln>
              <a:gradFill>
                <a:gsLst>
                  <a:gs pos="0">
                    <a:schemeClr val="bg1"/>
                  </a:gs>
                  <a:gs pos="60000">
                    <a:schemeClr val="bg1"/>
                  </a:gs>
                  <a:gs pos="60000">
                    <a:schemeClr val="bg1">
                      <a:lumMod val="9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63500" dist="38100" dir="2700000" algn="tl" rotWithShape="0">
                  <a:schemeClr val="bg1">
                    <a:alpha val="2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8949447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249938" y="4615374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glow rad="76200">
                    <a:srgbClr val="C30EAE"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6817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effectLst>
                <a:glow rad="76200">
                  <a:srgbClr val="C30EAE"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13956" y="4615374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glow rad="76200">
                    <a:srgbClr val="12C91D"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6817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effectLst>
                <a:glow rad="76200">
                  <a:srgbClr val="12C91D"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34466" y="235166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glow rad="50800">
                    <a:schemeClr val="bg1">
                      <a:alpha val="35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6817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effectLst>
                <a:glow rad="50800">
                  <a:schemeClr val="bg1">
                    <a:alpha val="35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847" y="1735528"/>
            <a:ext cx="3408946" cy="73353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Server 2017 Enterprise </a:t>
            </a:r>
          </a:p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 Server 2016</a:t>
            </a:r>
            <a:endParaRPr lang="ko-KR" altLang="en-US" sz="2000" b="1" spc="-60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082922" y="235166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glow rad="50800">
                    <a:schemeClr val="bg1">
                      <a:alpha val="35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6817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effectLst>
                <a:glow rad="50800">
                  <a:schemeClr val="bg1">
                    <a:alpha val="35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51285" y="2068952"/>
            <a:ext cx="247497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Server Connect</a:t>
            </a:r>
            <a:endParaRPr lang="ko-KR" altLang="en-US" sz="2000" b="1" spc="-60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652816" y="235166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glow rad="50800">
                    <a:schemeClr val="bg1">
                      <a:alpha val="35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6817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effectLst>
                <a:glow rad="50800">
                  <a:schemeClr val="bg1">
                    <a:alpha val="35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245421" y="2068952"/>
            <a:ext cx="14264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Query</a:t>
            </a:r>
            <a:endParaRPr lang="ko-KR" altLang="en-US" sz="2000" b="1" spc="-60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63393" y="5918298"/>
            <a:ext cx="298479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IP-Configuration Setting</a:t>
            </a:r>
            <a:endParaRPr lang="ko-KR" altLang="en-US" sz="2000" b="1" spc="-60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81821" y="5918298"/>
            <a:ext cx="187596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00" b="1" spc="-6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SQL DB</a:t>
            </a:r>
            <a:endParaRPr lang="ko-KR" altLang="en-US" sz="2000" b="1" spc="-60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>
            <a:off x="1650309" y="3682267"/>
            <a:ext cx="222302" cy="196993"/>
          </a:xfrm>
          <a:prstGeom prst="triangle">
            <a:avLst/>
          </a:prstGeom>
          <a:solidFill>
            <a:srgbClr val="EF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이등변 삼각형 96"/>
          <p:cNvSpPr/>
          <p:nvPr/>
        </p:nvSpPr>
        <p:spPr>
          <a:xfrm>
            <a:off x="5242864" y="3682267"/>
            <a:ext cx="222302" cy="196993"/>
          </a:xfrm>
          <a:prstGeom prst="triangle">
            <a:avLst/>
          </a:prstGeom>
          <a:solidFill>
            <a:srgbClr val="EF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이등변 삼각형 97"/>
          <p:cNvSpPr/>
          <p:nvPr/>
        </p:nvSpPr>
        <p:spPr>
          <a:xfrm>
            <a:off x="8828800" y="3682267"/>
            <a:ext cx="222302" cy="196993"/>
          </a:xfrm>
          <a:prstGeom prst="triangle">
            <a:avLst/>
          </a:prstGeom>
          <a:solidFill>
            <a:srgbClr val="EF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이등변 삼각형 98"/>
          <p:cNvSpPr/>
          <p:nvPr/>
        </p:nvSpPr>
        <p:spPr>
          <a:xfrm rot="10800000">
            <a:off x="7068911" y="4336098"/>
            <a:ext cx="222302" cy="196993"/>
          </a:xfrm>
          <a:prstGeom prst="triangle">
            <a:avLst/>
          </a:prstGeom>
          <a:solidFill>
            <a:srgbClr val="12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rot="10800000">
            <a:off x="3440631" y="4336099"/>
            <a:ext cx="222302" cy="196993"/>
          </a:xfrm>
          <a:prstGeom prst="triangle">
            <a:avLst/>
          </a:prstGeom>
          <a:solidFill>
            <a:srgbClr val="C30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08766" y="3867968"/>
            <a:ext cx="8917700" cy="480296"/>
          </a:xfrm>
          <a:prstGeom prst="roundRect">
            <a:avLst>
              <a:gd name="adj" fmla="val 7304"/>
            </a:avLst>
          </a:prstGeom>
          <a:solidFill>
            <a:schemeClr val="bg1">
              <a:alpha val="90000"/>
            </a:schemeClr>
          </a:solidFill>
          <a:ln w="12700">
            <a:noFill/>
          </a:ln>
          <a:effectLst>
            <a:glow rad="50800">
              <a:schemeClr val="bg1"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57571" y="3867968"/>
            <a:ext cx="1835646" cy="480296"/>
          </a:xfrm>
          <a:prstGeom prst="rect">
            <a:avLst/>
          </a:prstGeom>
          <a:solidFill>
            <a:srgbClr val="C30EAE"/>
          </a:solidFill>
          <a:ln w="12700">
            <a:solidFill>
              <a:srgbClr val="C30EAE"/>
            </a:solidFill>
          </a:ln>
          <a:effectLst>
            <a:glow rad="50800">
              <a:srgbClr val="C30EAE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ln>
                <a:solidFill>
                  <a:srgbClr val="C30EAE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42019" y="3867968"/>
            <a:ext cx="1835646" cy="480296"/>
          </a:xfrm>
          <a:prstGeom prst="rect">
            <a:avLst/>
          </a:prstGeom>
          <a:solidFill>
            <a:srgbClr val="12C91D"/>
          </a:solidFill>
          <a:ln w="12700">
            <a:solidFill>
              <a:srgbClr val="12C91D"/>
            </a:solidFill>
          </a:ln>
          <a:effectLst>
            <a:glow rad="88900">
              <a:srgbClr val="12C91D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rgbClr val="C30EAE">
                    <a:alpha val="0"/>
                  </a:srgb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757" y="3938839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Install</a:t>
            </a:r>
            <a:endParaRPr lang="ko-KR" altLang="en-US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21381" y="3938839"/>
            <a:ext cx="123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Query</a:t>
            </a:r>
            <a:endParaRPr lang="ko-KR" altLang="en-US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7372" y="3938839"/>
            <a:ext cx="116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DB</a:t>
            </a:r>
            <a:endParaRPr lang="ko-KR" altLang="en-US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36011" y="3938839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endParaRPr lang="ko-KR" altLang="en-US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38653" y="393883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Conect</a:t>
            </a:r>
            <a:endParaRPr lang="ko-KR" altLang="en-US" sz="1600" b="1" dirty="0">
              <a:ln>
                <a:solidFill>
                  <a:srgbClr val="C30EAE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0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933402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in Azure VM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3806580" cy="1154166"/>
            <a:chOff x="828554" y="1179378"/>
            <a:chExt cx="3806580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3328668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Create SQL in Azure VM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3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E0AB227-E27A-4AB0-86A3-C2E52B96D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r="12343" b="5322"/>
          <a:stretch/>
        </p:blipFill>
        <p:spPr>
          <a:xfrm>
            <a:off x="1030481" y="2333544"/>
            <a:ext cx="7955502" cy="51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3455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933402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in Azure VM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3794846" cy="1154166"/>
            <a:chOff x="828554" y="1179378"/>
            <a:chExt cx="3794846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3316934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IP-Configuration</a:t>
              </a:r>
              <a:r>
                <a:rPr lang="ko-KR" altLang="en-US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Setting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1C21B569-821F-4F18-B8D5-4715913A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7" y="2333544"/>
            <a:ext cx="8636897" cy="43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559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933402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in Azure VM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4200662" cy="1154166"/>
            <a:chOff x="828554" y="1179378"/>
            <a:chExt cx="4200662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3722750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Server VM Connection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14D93A0-CC02-43BD-B756-61B2FA90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6" y="2301088"/>
            <a:ext cx="8349031" cy="4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3967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3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9439478" y="192219"/>
            <a:ext cx="1061086" cy="173427"/>
            <a:chOff x="-381" y="1766"/>
            <a:chExt cx="7495" cy="1225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-381" y="1766"/>
              <a:ext cx="3921" cy="1225"/>
            </a:xfrm>
            <a:custGeom>
              <a:avLst/>
              <a:gdLst>
                <a:gd name="T0" fmla="*/ 58 w 1664"/>
                <a:gd name="T1" fmla="*/ 6 h 517"/>
                <a:gd name="T2" fmla="*/ 0 w 1664"/>
                <a:gd name="T3" fmla="*/ 65 h 517"/>
                <a:gd name="T4" fmla="*/ 0 w 1664"/>
                <a:gd name="T5" fmla="*/ 453 h 517"/>
                <a:gd name="T6" fmla="*/ 58 w 1664"/>
                <a:gd name="T7" fmla="*/ 512 h 517"/>
                <a:gd name="T8" fmla="*/ 117 w 1664"/>
                <a:gd name="T9" fmla="*/ 453 h 517"/>
                <a:gd name="T10" fmla="*/ 117 w 1664"/>
                <a:gd name="T11" fmla="*/ 65 h 517"/>
                <a:gd name="T12" fmla="*/ 58 w 1664"/>
                <a:gd name="T13" fmla="*/ 6 h 517"/>
                <a:gd name="T14" fmla="*/ 278 w 1664"/>
                <a:gd name="T15" fmla="*/ 23 h 517"/>
                <a:gd name="T16" fmla="*/ 195 w 1664"/>
                <a:gd name="T17" fmla="*/ 23 h 517"/>
                <a:gd name="T18" fmla="*/ 195 w 1664"/>
                <a:gd name="T19" fmla="*/ 106 h 517"/>
                <a:gd name="T20" fmla="*/ 583 w 1664"/>
                <a:gd name="T21" fmla="*/ 494 h 517"/>
                <a:gd name="T22" fmla="*/ 666 w 1664"/>
                <a:gd name="T23" fmla="*/ 494 h 517"/>
                <a:gd name="T24" fmla="*/ 666 w 1664"/>
                <a:gd name="T25" fmla="*/ 412 h 517"/>
                <a:gd name="T26" fmla="*/ 278 w 1664"/>
                <a:gd name="T27" fmla="*/ 23 h 517"/>
                <a:gd name="T28" fmla="*/ 237 w 1664"/>
                <a:gd name="T29" fmla="*/ 395 h 517"/>
                <a:gd name="T30" fmla="*/ 178 w 1664"/>
                <a:gd name="T31" fmla="*/ 453 h 517"/>
                <a:gd name="T32" fmla="*/ 237 w 1664"/>
                <a:gd name="T33" fmla="*/ 512 h 517"/>
                <a:gd name="T34" fmla="*/ 295 w 1664"/>
                <a:gd name="T35" fmla="*/ 453 h 517"/>
                <a:gd name="T36" fmla="*/ 237 w 1664"/>
                <a:gd name="T37" fmla="*/ 395 h 517"/>
                <a:gd name="T38" fmla="*/ 625 w 1664"/>
                <a:gd name="T39" fmla="*/ 6 h 517"/>
                <a:gd name="T40" fmla="*/ 567 w 1664"/>
                <a:gd name="T41" fmla="*/ 64 h 517"/>
                <a:gd name="T42" fmla="*/ 625 w 1664"/>
                <a:gd name="T43" fmla="*/ 123 h 517"/>
                <a:gd name="T44" fmla="*/ 684 w 1664"/>
                <a:gd name="T45" fmla="*/ 64 h 517"/>
                <a:gd name="T46" fmla="*/ 625 w 1664"/>
                <a:gd name="T47" fmla="*/ 6 h 517"/>
                <a:gd name="T48" fmla="*/ 1039 w 1664"/>
                <a:gd name="T49" fmla="*/ 200 h 517"/>
                <a:gd name="T50" fmla="*/ 980 w 1664"/>
                <a:gd name="T51" fmla="*/ 259 h 517"/>
                <a:gd name="T52" fmla="*/ 1039 w 1664"/>
                <a:gd name="T53" fmla="*/ 317 h 517"/>
                <a:gd name="T54" fmla="*/ 1097 w 1664"/>
                <a:gd name="T55" fmla="*/ 259 h 517"/>
                <a:gd name="T56" fmla="*/ 1039 w 1664"/>
                <a:gd name="T57" fmla="*/ 200 h 517"/>
                <a:gd name="T58" fmla="*/ 804 w 1664"/>
                <a:gd name="T59" fmla="*/ 6 h 517"/>
                <a:gd name="T60" fmla="*/ 745 w 1664"/>
                <a:gd name="T61" fmla="*/ 65 h 517"/>
                <a:gd name="T62" fmla="*/ 745 w 1664"/>
                <a:gd name="T63" fmla="*/ 453 h 517"/>
                <a:gd name="T64" fmla="*/ 804 w 1664"/>
                <a:gd name="T65" fmla="*/ 512 h 517"/>
                <a:gd name="T66" fmla="*/ 863 w 1664"/>
                <a:gd name="T67" fmla="*/ 453 h 517"/>
                <a:gd name="T68" fmla="*/ 863 w 1664"/>
                <a:gd name="T69" fmla="*/ 65 h 517"/>
                <a:gd name="T70" fmla="*/ 804 w 1664"/>
                <a:gd name="T71" fmla="*/ 6 h 517"/>
                <a:gd name="T72" fmla="*/ 1039 w 1664"/>
                <a:gd name="T73" fmla="*/ 6 h 517"/>
                <a:gd name="T74" fmla="*/ 980 w 1664"/>
                <a:gd name="T75" fmla="*/ 64 h 517"/>
                <a:gd name="T76" fmla="*/ 1039 w 1664"/>
                <a:gd name="T77" fmla="*/ 123 h 517"/>
                <a:gd name="T78" fmla="*/ 1097 w 1664"/>
                <a:gd name="T79" fmla="*/ 64 h 517"/>
                <a:gd name="T80" fmla="*/ 1039 w 1664"/>
                <a:gd name="T81" fmla="*/ 6 h 517"/>
                <a:gd name="T82" fmla="*/ 1411 w 1664"/>
                <a:gd name="T83" fmla="*/ 6 h 517"/>
                <a:gd name="T84" fmla="*/ 1232 w 1664"/>
                <a:gd name="T85" fmla="*/ 80 h 517"/>
                <a:gd name="T86" fmla="*/ 1158 w 1664"/>
                <a:gd name="T87" fmla="*/ 259 h 517"/>
                <a:gd name="T88" fmla="*/ 1232 w 1664"/>
                <a:gd name="T89" fmla="*/ 438 h 517"/>
                <a:gd name="T90" fmla="*/ 1411 w 1664"/>
                <a:gd name="T91" fmla="*/ 512 h 517"/>
                <a:gd name="T92" fmla="*/ 1590 w 1664"/>
                <a:gd name="T93" fmla="*/ 438 h 517"/>
                <a:gd name="T94" fmla="*/ 1664 w 1664"/>
                <a:gd name="T95" fmla="*/ 259 h 517"/>
                <a:gd name="T96" fmla="*/ 1411 w 1664"/>
                <a:gd name="T97" fmla="*/ 6 h 517"/>
                <a:gd name="T98" fmla="*/ 1507 w 1664"/>
                <a:gd name="T99" fmla="*/ 355 h 517"/>
                <a:gd name="T100" fmla="*/ 1411 w 1664"/>
                <a:gd name="T101" fmla="*/ 394 h 517"/>
                <a:gd name="T102" fmla="*/ 1315 w 1664"/>
                <a:gd name="T103" fmla="*/ 355 h 517"/>
                <a:gd name="T104" fmla="*/ 1276 w 1664"/>
                <a:gd name="T105" fmla="*/ 259 h 517"/>
                <a:gd name="T106" fmla="*/ 1315 w 1664"/>
                <a:gd name="T107" fmla="*/ 163 h 517"/>
                <a:gd name="T108" fmla="*/ 1411 w 1664"/>
                <a:gd name="T109" fmla="*/ 123 h 517"/>
                <a:gd name="T110" fmla="*/ 1546 w 1664"/>
                <a:gd name="T111" fmla="*/ 259 h 517"/>
                <a:gd name="T112" fmla="*/ 1507 w 1664"/>
                <a:gd name="T11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4" h="517">
                  <a:moveTo>
                    <a:pt x="58" y="6"/>
                  </a:moveTo>
                  <a:cubicBezTo>
                    <a:pt x="26" y="6"/>
                    <a:pt x="0" y="32"/>
                    <a:pt x="0" y="6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85"/>
                    <a:pt x="26" y="512"/>
                    <a:pt x="58" y="512"/>
                  </a:cubicBezTo>
                  <a:cubicBezTo>
                    <a:pt x="91" y="512"/>
                    <a:pt x="117" y="485"/>
                    <a:pt x="117" y="45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32"/>
                    <a:pt x="91" y="6"/>
                    <a:pt x="58" y="6"/>
                  </a:cubicBezTo>
                  <a:close/>
                  <a:moveTo>
                    <a:pt x="278" y="23"/>
                  </a:moveTo>
                  <a:cubicBezTo>
                    <a:pt x="256" y="0"/>
                    <a:pt x="218" y="0"/>
                    <a:pt x="195" y="23"/>
                  </a:cubicBezTo>
                  <a:cubicBezTo>
                    <a:pt x="173" y="46"/>
                    <a:pt x="172" y="83"/>
                    <a:pt x="195" y="106"/>
                  </a:cubicBezTo>
                  <a:cubicBezTo>
                    <a:pt x="583" y="494"/>
                    <a:pt x="583" y="494"/>
                    <a:pt x="583" y="494"/>
                  </a:cubicBezTo>
                  <a:cubicBezTo>
                    <a:pt x="606" y="517"/>
                    <a:pt x="643" y="517"/>
                    <a:pt x="666" y="494"/>
                  </a:cubicBezTo>
                  <a:cubicBezTo>
                    <a:pt x="689" y="472"/>
                    <a:pt x="689" y="434"/>
                    <a:pt x="666" y="412"/>
                  </a:cubicBezTo>
                  <a:lnTo>
                    <a:pt x="278" y="23"/>
                  </a:lnTo>
                  <a:close/>
                  <a:moveTo>
                    <a:pt x="237" y="395"/>
                  </a:moveTo>
                  <a:cubicBezTo>
                    <a:pt x="204" y="395"/>
                    <a:pt x="178" y="421"/>
                    <a:pt x="178" y="453"/>
                  </a:cubicBezTo>
                  <a:cubicBezTo>
                    <a:pt x="178" y="485"/>
                    <a:pt x="204" y="512"/>
                    <a:pt x="237" y="512"/>
                  </a:cubicBezTo>
                  <a:cubicBezTo>
                    <a:pt x="269" y="512"/>
                    <a:pt x="295" y="485"/>
                    <a:pt x="295" y="453"/>
                  </a:cubicBezTo>
                  <a:cubicBezTo>
                    <a:pt x="295" y="421"/>
                    <a:pt x="269" y="395"/>
                    <a:pt x="237" y="395"/>
                  </a:cubicBezTo>
                  <a:close/>
                  <a:moveTo>
                    <a:pt x="625" y="6"/>
                  </a:moveTo>
                  <a:cubicBezTo>
                    <a:pt x="593" y="6"/>
                    <a:pt x="567" y="32"/>
                    <a:pt x="567" y="64"/>
                  </a:cubicBezTo>
                  <a:cubicBezTo>
                    <a:pt x="567" y="97"/>
                    <a:pt x="593" y="123"/>
                    <a:pt x="625" y="123"/>
                  </a:cubicBezTo>
                  <a:cubicBezTo>
                    <a:pt x="657" y="123"/>
                    <a:pt x="684" y="97"/>
                    <a:pt x="684" y="64"/>
                  </a:cubicBezTo>
                  <a:cubicBezTo>
                    <a:pt x="684" y="32"/>
                    <a:pt x="657" y="6"/>
                    <a:pt x="625" y="6"/>
                  </a:cubicBezTo>
                  <a:close/>
                  <a:moveTo>
                    <a:pt x="1039" y="200"/>
                  </a:moveTo>
                  <a:cubicBezTo>
                    <a:pt x="1006" y="200"/>
                    <a:pt x="980" y="227"/>
                    <a:pt x="980" y="259"/>
                  </a:cubicBezTo>
                  <a:cubicBezTo>
                    <a:pt x="980" y="291"/>
                    <a:pt x="1006" y="317"/>
                    <a:pt x="1039" y="317"/>
                  </a:cubicBezTo>
                  <a:cubicBezTo>
                    <a:pt x="1071" y="317"/>
                    <a:pt x="1097" y="291"/>
                    <a:pt x="1097" y="259"/>
                  </a:cubicBezTo>
                  <a:cubicBezTo>
                    <a:pt x="1097" y="227"/>
                    <a:pt x="1071" y="200"/>
                    <a:pt x="1039" y="200"/>
                  </a:cubicBezTo>
                  <a:close/>
                  <a:moveTo>
                    <a:pt x="804" y="6"/>
                  </a:moveTo>
                  <a:cubicBezTo>
                    <a:pt x="772" y="6"/>
                    <a:pt x="745" y="32"/>
                    <a:pt x="745" y="65"/>
                  </a:cubicBezTo>
                  <a:cubicBezTo>
                    <a:pt x="745" y="453"/>
                    <a:pt x="745" y="453"/>
                    <a:pt x="745" y="453"/>
                  </a:cubicBezTo>
                  <a:cubicBezTo>
                    <a:pt x="745" y="485"/>
                    <a:pt x="772" y="512"/>
                    <a:pt x="804" y="512"/>
                  </a:cubicBezTo>
                  <a:cubicBezTo>
                    <a:pt x="837" y="512"/>
                    <a:pt x="863" y="485"/>
                    <a:pt x="863" y="453"/>
                  </a:cubicBezTo>
                  <a:cubicBezTo>
                    <a:pt x="863" y="65"/>
                    <a:pt x="863" y="65"/>
                    <a:pt x="863" y="65"/>
                  </a:cubicBezTo>
                  <a:cubicBezTo>
                    <a:pt x="863" y="32"/>
                    <a:pt x="837" y="6"/>
                    <a:pt x="804" y="6"/>
                  </a:cubicBezTo>
                  <a:close/>
                  <a:moveTo>
                    <a:pt x="1039" y="6"/>
                  </a:moveTo>
                  <a:cubicBezTo>
                    <a:pt x="1006" y="6"/>
                    <a:pt x="980" y="32"/>
                    <a:pt x="980" y="64"/>
                  </a:cubicBezTo>
                  <a:cubicBezTo>
                    <a:pt x="980" y="97"/>
                    <a:pt x="1006" y="123"/>
                    <a:pt x="1039" y="123"/>
                  </a:cubicBezTo>
                  <a:cubicBezTo>
                    <a:pt x="1071" y="123"/>
                    <a:pt x="1097" y="97"/>
                    <a:pt x="1097" y="64"/>
                  </a:cubicBezTo>
                  <a:cubicBezTo>
                    <a:pt x="1097" y="32"/>
                    <a:pt x="1071" y="6"/>
                    <a:pt x="1039" y="6"/>
                  </a:cubicBezTo>
                  <a:close/>
                  <a:moveTo>
                    <a:pt x="1411" y="6"/>
                  </a:moveTo>
                  <a:cubicBezTo>
                    <a:pt x="1344" y="6"/>
                    <a:pt x="1280" y="32"/>
                    <a:pt x="1232" y="80"/>
                  </a:cubicBezTo>
                  <a:cubicBezTo>
                    <a:pt x="1184" y="128"/>
                    <a:pt x="1158" y="191"/>
                    <a:pt x="1158" y="259"/>
                  </a:cubicBezTo>
                  <a:cubicBezTo>
                    <a:pt x="1158" y="326"/>
                    <a:pt x="1184" y="390"/>
                    <a:pt x="1232" y="438"/>
                  </a:cubicBezTo>
                  <a:cubicBezTo>
                    <a:pt x="1280" y="485"/>
                    <a:pt x="1344" y="512"/>
                    <a:pt x="1411" y="512"/>
                  </a:cubicBezTo>
                  <a:cubicBezTo>
                    <a:pt x="1479" y="512"/>
                    <a:pt x="1542" y="485"/>
                    <a:pt x="1590" y="438"/>
                  </a:cubicBezTo>
                  <a:cubicBezTo>
                    <a:pt x="1638" y="390"/>
                    <a:pt x="1664" y="326"/>
                    <a:pt x="1664" y="259"/>
                  </a:cubicBezTo>
                  <a:cubicBezTo>
                    <a:pt x="1664" y="119"/>
                    <a:pt x="1551" y="6"/>
                    <a:pt x="1411" y="6"/>
                  </a:cubicBezTo>
                  <a:close/>
                  <a:moveTo>
                    <a:pt x="1507" y="355"/>
                  </a:moveTo>
                  <a:cubicBezTo>
                    <a:pt x="1481" y="380"/>
                    <a:pt x="1447" y="394"/>
                    <a:pt x="1411" y="394"/>
                  </a:cubicBezTo>
                  <a:cubicBezTo>
                    <a:pt x="1375" y="394"/>
                    <a:pt x="1341" y="380"/>
                    <a:pt x="1315" y="355"/>
                  </a:cubicBezTo>
                  <a:cubicBezTo>
                    <a:pt x="1290" y="329"/>
                    <a:pt x="1276" y="295"/>
                    <a:pt x="1276" y="259"/>
                  </a:cubicBezTo>
                  <a:cubicBezTo>
                    <a:pt x="1276" y="223"/>
                    <a:pt x="1290" y="189"/>
                    <a:pt x="1315" y="163"/>
                  </a:cubicBezTo>
                  <a:cubicBezTo>
                    <a:pt x="1341" y="138"/>
                    <a:pt x="1375" y="123"/>
                    <a:pt x="1411" y="123"/>
                  </a:cubicBezTo>
                  <a:cubicBezTo>
                    <a:pt x="1486" y="123"/>
                    <a:pt x="1546" y="184"/>
                    <a:pt x="1546" y="259"/>
                  </a:cubicBezTo>
                  <a:cubicBezTo>
                    <a:pt x="1546" y="295"/>
                    <a:pt x="1532" y="329"/>
                    <a:pt x="1507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62" y="1955"/>
              <a:ext cx="62" cy="448"/>
            </a:xfrm>
            <a:custGeom>
              <a:avLst/>
              <a:gdLst>
                <a:gd name="T0" fmla="*/ 0 w 62"/>
                <a:gd name="T1" fmla="*/ 0 h 448"/>
                <a:gd name="T2" fmla="*/ 31 w 62"/>
                <a:gd name="T3" fmla="*/ 0 h 448"/>
                <a:gd name="T4" fmla="*/ 62 w 62"/>
                <a:gd name="T5" fmla="*/ 0 h 448"/>
                <a:gd name="T6" fmla="*/ 62 w 62"/>
                <a:gd name="T7" fmla="*/ 448 h 448"/>
                <a:gd name="T8" fmla="*/ 31 w 62"/>
                <a:gd name="T9" fmla="*/ 448 h 448"/>
                <a:gd name="T10" fmla="*/ 0 w 62"/>
                <a:gd name="T11" fmla="*/ 448 h 448"/>
                <a:gd name="T12" fmla="*/ 0 w 6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48">
                  <a:moveTo>
                    <a:pt x="0" y="0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448"/>
                  </a:lnTo>
                  <a:lnTo>
                    <a:pt x="31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4027" y="1955"/>
              <a:ext cx="354" cy="448"/>
            </a:xfrm>
            <a:custGeom>
              <a:avLst/>
              <a:gdLst>
                <a:gd name="T0" fmla="*/ 57 w 354"/>
                <a:gd name="T1" fmla="*/ 448 h 448"/>
                <a:gd name="T2" fmla="*/ 29 w 354"/>
                <a:gd name="T3" fmla="*/ 448 h 448"/>
                <a:gd name="T4" fmla="*/ 0 w 354"/>
                <a:gd name="T5" fmla="*/ 448 h 448"/>
                <a:gd name="T6" fmla="*/ 0 w 354"/>
                <a:gd name="T7" fmla="*/ 0 h 448"/>
                <a:gd name="T8" fmla="*/ 36 w 354"/>
                <a:gd name="T9" fmla="*/ 0 h 448"/>
                <a:gd name="T10" fmla="*/ 71 w 354"/>
                <a:gd name="T11" fmla="*/ 0 h 448"/>
                <a:gd name="T12" fmla="*/ 295 w 354"/>
                <a:gd name="T13" fmla="*/ 363 h 448"/>
                <a:gd name="T14" fmla="*/ 295 w 354"/>
                <a:gd name="T15" fmla="*/ 0 h 448"/>
                <a:gd name="T16" fmla="*/ 323 w 354"/>
                <a:gd name="T17" fmla="*/ 0 h 448"/>
                <a:gd name="T18" fmla="*/ 354 w 354"/>
                <a:gd name="T19" fmla="*/ 0 h 448"/>
                <a:gd name="T20" fmla="*/ 354 w 354"/>
                <a:gd name="T21" fmla="*/ 448 h 448"/>
                <a:gd name="T22" fmla="*/ 321 w 354"/>
                <a:gd name="T23" fmla="*/ 448 h 448"/>
                <a:gd name="T24" fmla="*/ 288 w 354"/>
                <a:gd name="T25" fmla="*/ 448 h 448"/>
                <a:gd name="T26" fmla="*/ 57 w 354"/>
                <a:gd name="T27" fmla="*/ 81 h 448"/>
                <a:gd name="T28" fmla="*/ 57 w 354"/>
                <a:gd name="T2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4" h="448">
                  <a:moveTo>
                    <a:pt x="57" y="448"/>
                  </a:moveTo>
                  <a:lnTo>
                    <a:pt x="29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1" y="0"/>
                  </a:lnTo>
                  <a:lnTo>
                    <a:pt x="295" y="363"/>
                  </a:lnTo>
                  <a:lnTo>
                    <a:pt x="295" y="0"/>
                  </a:lnTo>
                  <a:lnTo>
                    <a:pt x="323" y="0"/>
                  </a:lnTo>
                  <a:lnTo>
                    <a:pt x="354" y="0"/>
                  </a:lnTo>
                  <a:lnTo>
                    <a:pt x="354" y="448"/>
                  </a:lnTo>
                  <a:lnTo>
                    <a:pt x="321" y="448"/>
                  </a:lnTo>
                  <a:lnTo>
                    <a:pt x="288" y="448"/>
                  </a:lnTo>
                  <a:lnTo>
                    <a:pt x="57" y="81"/>
                  </a:lnTo>
                  <a:lnTo>
                    <a:pt x="57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4482" y="1955"/>
              <a:ext cx="306" cy="448"/>
            </a:xfrm>
            <a:custGeom>
              <a:avLst/>
              <a:gdLst>
                <a:gd name="T0" fmla="*/ 0 w 306"/>
                <a:gd name="T1" fmla="*/ 448 h 448"/>
                <a:gd name="T2" fmla="*/ 0 w 306"/>
                <a:gd name="T3" fmla="*/ 0 h 448"/>
                <a:gd name="T4" fmla="*/ 306 w 306"/>
                <a:gd name="T5" fmla="*/ 0 h 448"/>
                <a:gd name="T6" fmla="*/ 306 w 306"/>
                <a:gd name="T7" fmla="*/ 26 h 448"/>
                <a:gd name="T8" fmla="*/ 306 w 306"/>
                <a:gd name="T9" fmla="*/ 53 h 448"/>
                <a:gd name="T10" fmla="*/ 59 w 306"/>
                <a:gd name="T11" fmla="*/ 53 h 448"/>
                <a:gd name="T12" fmla="*/ 59 w 306"/>
                <a:gd name="T13" fmla="*/ 190 h 448"/>
                <a:gd name="T14" fmla="*/ 276 w 306"/>
                <a:gd name="T15" fmla="*/ 190 h 448"/>
                <a:gd name="T16" fmla="*/ 276 w 306"/>
                <a:gd name="T17" fmla="*/ 216 h 448"/>
                <a:gd name="T18" fmla="*/ 276 w 306"/>
                <a:gd name="T19" fmla="*/ 245 h 448"/>
                <a:gd name="T20" fmla="*/ 59 w 306"/>
                <a:gd name="T21" fmla="*/ 245 h 448"/>
                <a:gd name="T22" fmla="*/ 59 w 306"/>
                <a:gd name="T23" fmla="*/ 448 h 448"/>
                <a:gd name="T24" fmla="*/ 28 w 306"/>
                <a:gd name="T25" fmla="*/ 448 h 448"/>
                <a:gd name="T26" fmla="*/ 0 w 306"/>
                <a:gd name="T2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448">
                  <a:moveTo>
                    <a:pt x="0" y="44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6"/>
                  </a:lnTo>
                  <a:lnTo>
                    <a:pt x="306" y="53"/>
                  </a:lnTo>
                  <a:lnTo>
                    <a:pt x="59" y="53"/>
                  </a:lnTo>
                  <a:lnTo>
                    <a:pt x="59" y="190"/>
                  </a:lnTo>
                  <a:lnTo>
                    <a:pt x="276" y="190"/>
                  </a:lnTo>
                  <a:lnTo>
                    <a:pt x="276" y="216"/>
                  </a:lnTo>
                  <a:lnTo>
                    <a:pt x="276" y="245"/>
                  </a:lnTo>
                  <a:lnTo>
                    <a:pt x="59" y="245"/>
                  </a:lnTo>
                  <a:lnTo>
                    <a:pt x="59" y="448"/>
                  </a:lnTo>
                  <a:lnTo>
                    <a:pt x="28" y="448"/>
                  </a:lnTo>
                  <a:lnTo>
                    <a:pt x="0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831" y="1944"/>
              <a:ext cx="436" cy="471"/>
            </a:xfrm>
            <a:custGeom>
              <a:avLst/>
              <a:gdLst>
                <a:gd name="T0" fmla="*/ 26 w 185"/>
                <a:gd name="T1" fmla="*/ 171 h 199"/>
                <a:gd name="T2" fmla="*/ 0 w 185"/>
                <a:gd name="T3" fmla="*/ 99 h 199"/>
                <a:gd name="T4" fmla="*/ 26 w 185"/>
                <a:gd name="T5" fmla="*/ 27 h 199"/>
                <a:gd name="T6" fmla="*/ 92 w 185"/>
                <a:gd name="T7" fmla="*/ 0 h 199"/>
                <a:gd name="T8" fmla="*/ 159 w 185"/>
                <a:gd name="T9" fmla="*/ 27 h 199"/>
                <a:gd name="T10" fmla="*/ 185 w 185"/>
                <a:gd name="T11" fmla="*/ 99 h 199"/>
                <a:gd name="T12" fmla="*/ 159 w 185"/>
                <a:gd name="T13" fmla="*/ 171 h 199"/>
                <a:gd name="T14" fmla="*/ 92 w 185"/>
                <a:gd name="T15" fmla="*/ 199 h 199"/>
                <a:gd name="T16" fmla="*/ 26 w 185"/>
                <a:gd name="T17" fmla="*/ 171 h 199"/>
                <a:gd name="T18" fmla="*/ 140 w 185"/>
                <a:gd name="T19" fmla="*/ 155 h 199"/>
                <a:gd name="T20" fmla="*/ 158 w 185"/>
                <a:gd name="T21" fmla="*/ 99 h 199"/>
                <a:gd name="T22" fmla="*/ 140 w 185"/>
                <a:gd name="T23" fmla="*/ 43 h 199"/>
                <a:gd name="T24" fmla="*/ 92 w 185"/>
                <a:gd name="T25" fmla="*/ 22 h 199"/>
                <a:gd name="T26" fmla="*/ 45 w 185"/>
                <a:gd name="T27" fmla="*/ 43 h 199"/>
                <a:gd name="T28" fmla="*/ 27 w 185"/>
                <a:gd name="T29" fmla="*/ 99 h 199"/>
                <a:gd name="T30" fmla="*/ 45 w 185"/>
                <a:gd name="T31" fmla="*/ 155 h 199"/>
                <a:gd name="T32" fmla="*/ 92 w 185"/>
                <a:gd name="T33" fmla="*/ 176 h 199"/>
                <a:gd name="T34" fmla="*/ 140 w 185"/>
                <a:gd name="T35" fmla="*/ 15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199">
                  <a:moveTo>
                    <a:pt x="26" y="171"/>
                  </a:moveTo>
                  <a:cubicBezTo>
                    <a:pt x="9" y="153"/>
                    <a:pt x="0" y="129"/>
                    <a:pt x="0" y="99"/>
                  </a:cubicBezTo>
                  <a:cubicBezTo>
                    <a:pt x="0" y="70"/>
                    <a:pt x="9" y="45"/>
                    <a:pt x="26" y="27"/>
                  </a:cubicBezTo>
                  <a:cubicBezTo>
                    <a:pt x="43" y="9"/>
                    <a:pt x="65" y="0"/>
                    <a:pt x="92" y="0"/>
                  </a:cubicBezTo>
                  <a:cubicBezTo>
                    <a:pt x="120" y="0"/>
                    <a:pt x="142" y="9"/>
                    <a:pt x="159" y="27"/>
                  </a:cubicBezTo>
                  <a:cubicBezTo>
                    <a:pt x="176" y="45"/>
                    <a:pt x="185" y="70"/>
                    <a:pt x="185" y="99"/>
                  </a:cubicBezTo>
                  <a:cubicBezTo>
                    <a:pt x="185" y="129"/>
                    <a:pt x="176" y="153"/>
                    <a:pt x="159" y="171"/>
                  </a:cubicBezTo>
                  <a:cubicBezTo>
                    <a:pt x="142" y="190"/>
                    <a:pt x="120" y="199"/>
                    <a:pt x="92" y="199"/>
                  </a:cubicBezTo>
                  <a:cubicBezTo>
                    <a:pt x="65" y="199"/>
                    <a:pt x="43" y="190"/>
                    <a:pt x="26" y="171"/>
                  </a:cubicBezTo>
                  <a:close/>
                  <a:moveTo>
                    <a:pt x="140" y="155"/>
                  </a:moveTo>
                  <a:cubicBezTo>
                    <a:pt x="152" y="141"/>
                    <a:pt x="158" y="122"/>
                    <a:pt x="158" y="99"/>
                  </a:cubicBezTo>
                  <a:cubicBezTo>
                    <a:pt x="158" y="76"/>
                    <a:pt x="152" y="58"/>
                    <a:pt x="140" y="43"/>
                  </a:cubicBezTo>
                  <a:cubicBezTo>
                    <a:pt x="128" y="29"/>
                    <a:pt x="112" y="22"/>
                    <a:pt x="92" y="22"/>
                  </a:cubicBezTo>
                  <a:cubicBezTo>
                    <a:pt x="73" y="22"/>
                    <a:pt x="57" y="29"/>
                    <a:pt x="45" y="43"/>
                  </a:cubicBezTo>
                  <a:cubicBezTo>
                    <a:pt x="33" y="58"/>
                    <a:pt x="27" y="76"/>
                    <a:pt x="27" y="99"/>
                  </a:cubicBezTo>
                  <a:cubicBezTo>
                    <a:pt x="27" y="122"/>
                    <a:pt x="33" y="141"/>
                    <a:pt x="45" y="155"/>
                  </a:cubicBezTo>
                  <a:cubicBezTo>
                    <a:pt x="57" y="169"/>
                    <a:pt x="73" y="176"/>
                    <a:pt x="92" y="176"/>
                  </a:cubicBezTo>
                  <a:cubicBezTo>
                    <a:pt x="112" y="176"/>
                    <a:pt x="128" y="169"/>
                    <a:pt x="14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5321" y="1944"/>
              <a:ext cx="407" cy="471"/>
            </a:xfrm>
            <a:custGeom>
              <a:avLst/>
              <a:gdLst>
                <a:gd name="T0" fmla="*/ 88 w 173"/>
                <a:gd name="T1" fmla="*/ 199 h 199"/>
                <a:gd name="T2" fmla="*/ 24 w 173"/>
                <a:gd name="T3" fmla="*/ 171 h 199"/>
                <a:gd name="T4" fmla="*/ 0 w 173"/>
                <a:gd name="T5" fmla="*/ 99 h 199"/>
                <a:gd name="T6" fmla="*/ 25 w 173"/>
                <a:gd name="T7" fmla="*/ 27 h 199"/>
                <a:gd name="T8" fmla="*/ 90 w 173"/>
                <a:gd name="T9" fmla="*/ 0 h 199"/>
                <a:gd name="T10" fmla="*/ 143 w 173"/>
                <a:gd name="T11" fmla="*/ 17 h 199"/>
                <a:gd name="T12" fmla="*/ 169 w 173"/>
                <a:gd name="T13" fmla="*/ 62 h 199"/>
                <a:gd name="T14" fmla="*/ 145 w 173"/>
                <a:gd name="T15" fmla="*/ 62 h 199"/>
                <a:gd name="T16" fmla="*/ 126 w 173"/>
                <a:gd name="T17" fmla="*/ 32 h 199"/>
                <a:gd name="T18" fmla="*/ 88 w 173"/>
                <a:gd name="T19" fmla="*/ 22 h 199"/>
                <a:gd name="T20" fmla="*/ 43 w 173"/>
                <a:gd name="T21" fmla="*/ 43 h 199"/>
                <a:gd name="T22" fmla="*/ 26 w 173"/>
                <a:gd name="T23" fmla="*/ 100 h 199"/>
                <a:gd name="T24" fmla="*/ 43 w 173"/>
                <a:gd name="T25" fmla="*/ 157 h 199"/>
                <a:gd name="T26" fmla="*/ 89 w 173"/>
                <a:gd name="T27" fmla="*/ 177 h 199"/>
                <a:gd name="T28" fmla="*/ 137 w 173"/>
                <a:gd name="T29" fmla="*/ 155 h 199"/>
                <a:gd name="T30" fmla="*/ 142 w 173"/>
                <a:gd name="T31" fmla="*/ 148 h 199"/>
                <a:gd name="T32" fmla="*/ 147 w 173"/>
                <a:gd name="T33" fmla="*/ 134 h 199"/>
                <a:gd name="T34" fmla="*/ 149 w 173"/>
                <a:gd name="T35" fmla="*/ 117 h 199"/>
                <a:gd name="T36" fmla="*/ 149 w 173"/>
                <a:gd name="T37" fmla="*/ 115 h 199"/>
                <a:gd name="T38" fmla="*/ 90 w 173"/>
                <a:gd name="T39" fmla="*/ 115 h 199"/>
                <a:gd name="T40" fmla="*/ 90 w 173"/>
                <a:gd name="T41" fmla="*/ 93 h 199"/>
                <a:gd name="T42" fmla="*/ 173 w 173"/>
                <a:gd name="T43" fmla="*/ 93 h 199"/>
                <a:gd name="T44" fmla="*/ 173 w 173"/>
                <a:gd name="T45" fmla="*/ 194 h 199"/>
                <a:gd name="T46" fmla="*/ 157 w 173"/>
                <a:gd name="T47" fmla="*/ 194 h 199"/>
                <a:gd name="T48" fmla="*/ 151 w 173"/>
                <a:gd name="T49" fmla="*/ 170 h 199"/>
                <a:gd name="T50" fmla="*/ 149 w 173"/>
                <a:gd name="T51" fmla="*/ 172 h 199"/>
                <a:gd name="T52" fmla="*/ 88 w 173"/>
                <a:gd name="T5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9">
                  <a:moveTo>
                    <a:pt x="88" y="199"/>
                  </a:moveTo>
                  <a:cubicBezTo>
                    <a:pt x="62" y="199"/>
                    <a:pt x="40" y="190"/>
                    <a:pt x="24" y="171"/>
                  </a:cubicBezTo>
                  <a:cubicBezTo>
                    <a:pt x="8" y="153"/>
                    <a:pt x="0" y="129"/>
                    <a:pt x="0" y="99"/>
                  </a:cubicBezTo>
                  <a:cubicBezTo>
                    <a:pt x="0" y="70"/>
                    <a:pt x="8" y="45"/>
                    <a:pt x="25" y="27"/>
                  </a:cubicBezTo>
                  <a:cubicBezTo>
                    <a:pt x="41" y="9"/>
                    <a:pt x="63" y="0"/>
                    <a:pt x="90" y="0"/>
                  </a:cubicBezTo>
                  <a:cubicBezTo>
                    <a:pt x="110" y="0"/>
                    <a:pt x="128" y="5"/>
                    <a:pt x="143" y="17"/>
                  </a:cubicBezTo>
                  <a:cubicBezTo>
                    <a:pt x="158" y="29"/>
                    <a:pt x="167" y="43"/>
                    <a:pt x="16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2" y="49"/>
                    <a:pt x="136" y="39"/>
                    <a:pt x="126" y="32"/>
                  </a:cubicBezTo>
                  <a:cubicBezTo>
                    <a:pt x="117" y="25"/>
                    <a:pt x="104" y="22"/>
                    <a:pt x="88" y="22"/>
                  </a:cubicBezTo>
                  <a:cubicBezTo>
                    <a:pt x="70" y="22"/>
                    <a:pt x="55" y="29"/>
                    <a:pt x="43" y="43"/>
                  </a:cubicBezTo>
                  <a:cubicBezTo>
                    <a:pt x="32" y="58"/>
                    <a:pt x="26" y="76"/>
                    <a:pt x="26" y="100"/>
                  </a:cubicBezTo>
                  <a:cubicBezTo>
                    <a:pt x="26" y="124"/>
                    <a:pt x="32" y="143"/>
                    <a:pt x="43" y="157"/>
                  </a:cubicBezTo>
                  <a:cubicBezTo>
                    <a:pt x="54" y="170"/>
                    <a:pt x="69" y="177"/>
                    <a:pt x="89" y="177"/>
                  </a:cubicBezTo>
                  <a:cubicBezTo>
                    <a:pt x="109" y="177"/>
                    <a:pt x="125" y="170"/>
                    <a:pt x="137" y="155"/>
                  </a:cubicBezTo>
                  <a:cubicBezTo>
                    <a:pt x="139" y="153"/>
                    <a:pt x="140" y="151"/>
                    <a:pt x="142" y="148"/>
                  </a:cubicBezTo>
                  <a:cubicBezTo>
                    <a:pt x="144" y="145"/>
                    <a:pt x="146" y="140"/>
                    <a:pt x="147" y="134"/>
                  </a:cubicBezTo>
                  <a:cubicBezTo>
                    <a:pt x="149" y="128"/>
                    <a:pt x="149" y="123"/>
                    <a:pt x="149" y="117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4" y="190"/>
                    <a:pt x="113" y="199"/>
                    <a:pt x="8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827" y="1955"/>
              <a:ext cx="373" cy="448"/>
            </a:xfrm>
            <a:custGeom>
              <a:avLst/>
              <a:gdLst>
                <a:gd name="T0" fmla="*/ 0 w 158"/>
                <a:gd name="T1" fmla="*/ 0 h 189"/>
                <a:gd name="T2" fmla="*/ 13 w 158"/>
                <a:gd name="T3" fmla="*/ 0 h 189"/>
                <a:gd name="T4" fmla="*/ 88 w 158"/>
                <a:gd name="T5" fmla="*/ 0 h 189"/>
                <a:gd name="T6" fmla="*/ 134 w 158"/>
                <a:gd name="T7" fmla="*/ 13 h 189"/>
                <a:gd name="T8" fmla="*/ 150 w 158"/>
                <a:gd name="T9" fmla="*/ 51 h 189"/>
                <a:gd name="T10" fmla="*/ 134 w 158"/>
                <a:gd name="T11" fmla="*/ 90 h 189"/>
                <a:gd name="T12" fmla="*/ 125 w 158"/>
                <a:gd name="T13" fmla="*/ 96 h 189"/>
                <a:gd name="T14" fmla="*/ 129 w 158"/>
                <a:gd name="T15" fmla="*/ 98 h 189"/>
                <a:gd name="T16" fmla="*/ 147 w 158"/>
                <a:gd name="T17" fmla="*/ 131 h 189"/>
                <a:gd name="T18" fmla="*/ 148 w 158"/>
                <a:gd name="T19" fmla="*/ 166 h 189"/>
                <a:gd name="T20" fmla="*/ 150 w 158"/>
                <a:gd name="T21" fmla="*/ 178 h 189"/>
                <a:gd name="T22" fmla="*/ 158 w 158"/>
                <a:gd name="T23" fmla="*/ 185 h 189"/>
                <a:gd name="T24" fmla="*/ 158 w 158"/>
                <a:gd name="T25" fmla="*/ 189 h 189"/>
                <a:gd name="T26" fmla="*/ 126 w 158"/>
                <a:gd name="T27" fmla="*/ 189 h 189"/>
                <a:gd name="T28" fmla="*/ 124 w 158"/>
                <a:gd name="T29" fmla="*/ 177 h 189"/>
                <a:gd name="T30" fmla="*/ 123 w 158"/>
                <a:gd name="T31" fmla="*/ 155 h 189"/>
                <a:gd name="T32" fmla="*/ 122 w 158"/>
                <a:gd name="T33" fmla="*/ 140 h 189"/>
                <a:gd name="T34" fmla="*/ 113 w 158"/>
                <a:gd name="T35" fmla="*/ 114 h 189"/>
                <a:gd name="T36" fmla="*/ 87 w 158"/>
                <a:gd name="T37" fmla="*/ 107 h 189"/>
                <a:gd name="T38" fmla="*/ 26 w 158"/>
                <a:gd name="T39" fmla="*/ 107 h 189"/>
                <a:gd name="T40" fmla="*/ 26 w 158"/>
                <a:gd name="T41" fmla="*/ 189 h 189"/>
                <a:gd name="T42" fmla="*/ 13 w 158"/>
                <a:gd name="T43" fmla="*/ 189 h 189"/>
                <a:gd name="T44" fmla="*/ 0 w 158"/>
                <a:gd name="T45" fmla="*/ 189 h 189"/>
                <a:gd name="T46" fmla="*/ 0 w 158"/>
                <a:gd name="T47" fmla="*/ 0 h 189"/>
                <a:gd name="T48" fmla="*/ 26 w 158"/>
                <a:gd name="T49" fmla="*/ 85 h 189"/>
                <a:gd name="T50" fmla="*/ 89 w 158"/>
                <a:gd name="T51" fmla="*/ 85 h 189"/>
                <a:gd name="T52" fmla="*/ 116 w 158"/>
                <a:gd name="T53" fmla="*/ 77 h 189"/>
                <a:gd name="T54" fmla="*/ 124 w 158"/>
                <a:gd name="T55" fmla="*/ 53 h 189"/>
                <a:gd name="T56" fmla="*/ 115 w 158"/>
                <a:gd name="T57" fmla="*/ 29 h 189"/>
                <a:gd name="T58" fmla="*/ 87 w 158"/>
                <a:gd name="T59" fmla="*/ 21 h 189"/>
                <a:gd name="T60" fmla="*/ 26 w 158"/>
                <a:gd name="T61" fmla="*/ 21 h 189"/>
                <a:gd name="T62" fmla="*/ 26 w 158"/>
                <a:gd name="T63" fmla="*/ 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8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9" y="0"/>
                    <a:pt x="124" y="4"/>
                    <a:pt x="134" y="13"/>
                  </a:cubicBezTo>
                  <a:cubicBezTo>
                    <a:pt x="145" y="21"/>
                    <a:pt x="150" y="34"/>
                    <a:pt x="150" y="51"/>
                  </a:cubicBezTo>
                  <a:cubicBezTo>
                    <a:pt x="150" y="67"/>
                    <a:pt x="145" y="80"/>
                    <a:pt x="134" y="90"/>
                  </a:cubicBezTo>
                  <a:cubicBezTo>
                    <a:pt x="131" y="92"/>
                    <a:pt x="128" y="94"/>
                    <a:pt x="125" y="96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41" y="104"/>
                    <a:pt x="147" y="116"/>
                    <a:pt x="147" y="131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72"/>
                    <a:pt x="149" y="176"/>
                    <a:pt x="150" y="178"/>
                  </a:cubicBezTo>
                  <a:cubicBezTo>
                    <a:pt x="151" y="181"/>
                    <a:pt x="154" y="183"/>
                    <a:pt x="158" y="185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25" y="187"/>
                    <a:pt x="125" y="183"/>
                    <a:pt x="124" y="177"/>
                  </a:cubicBezTo>
                  <a:cubicBezTo>
                    <a:pt x="123" y="170"/>
                    <a:pt x="123" y="163"/>
                    <a:pt x="123" y="155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19" y="120"/>
                    <a:pt x="113" y="114"/>
                  </a:cubicBezTo>
                  <a:cubicBezTo>
                    <a:pt x="108" y="109"/>
                    <a:pt x="99" y="107"/>
                    <a:pt x="87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0" y="189"/>
                    <a:pt x="0" y="189"/>
                    <a:pt x="0" y="189"/>
                  </a:cubicBezTo>
                  <a:lnTo>
                    <a:pt x="0" y="0"/>
                  </a:lnTo>
                  <a:close/>
                  <a:moveTo>
                    <a:pt x="26" y="85"/>
                  </a:moveTo>
                  <a:cubicBezTo>
                    <a:pt x="89" y="85"/>
                    <a:pt x="89" y="85"/>
                    <a:pt x="89" y="85"/>
                  </a:cubicBezTo>
                  <a:cubicBezTo>
                    <a:pt x="101" y="85"/>
                    <a:pt x="110" y="82"/>
                    <a:pt x="116" y="77"/>
                  </a:cubicBezTo>
                  <a:cubicBezTo>
                    <a:pt x="121" y="72"/>
                    <a:pt x="124" y="64"/>
                    <a:pt x="124" y="53"/>
                  </a:cubicBezTo>
                  <a:cubicBezTo>
                    <a:pt x="124" y="42"/>
                    <a:pt x="121" y="34"/>
                    <a:pt x="115" y="29"/>
                  </a:cubicBezTo>
                  <a:cubicBezTo>
                    <a:pt x="109" y="24"/>
                    <a:pt x="100" y="21"/>
                    <a:pt x="87" y="21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2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6230" y="1955"/>
              <a:ext cx="399" cy="448"/>
            </a:xfrm>
            <a:custGeom>
              <a:avLst/>
              <a:gdLst>
                <a:gd name="T0" fmla="*/ 170 w 399"/>
                <a:gd name="T1" fmla="*/ 0 h 448"/>
                <a:gd name="T2" fmla="*/ 203 w 399"/>
                <a:gd name="T3" fmla="*/ 0 h 448"/>
                <a:gd name="T4" fmla="*/ 238 w 399"/>
                <a:gd name="T5" fmla="*/ 0 h 448"/>
                <a:gd name="T6" fmla="*/ 399 w 399"/>
                <a:gd name="T7" fmla="*/ 448 h 448"/>
                <a:gd name="T8" fmla="*/ 366 w 399"/>
                <a:gd name="T9" fmla="*/ 448 h 448"/>
                <a:gd name="T10" fmla="*/ 333 w 399"/>
                <a:gd name="T11" fmla="*/ 448 h 448"/>
                <a:gd name="T12" fmla="*/ 288 w 399"/>
                <a:gd name="T13" fmla="*/ 318 h 448"/>
                <a:gd name="T14" fmla="*/ 111 w 399"/>
                <a:gd name="T15" fmla="*/ 318 h 448"/>
                <a:gd name="T16" fmla="*/ 64 w 399"/>
                <a:gd name="T17" fmla="*/ 448 h 448"/>
                <a:gd name="T18" fmla="*/ 33 w 399"/>
                <a:gd name="T19" fmla="*/ 448 h 448"/>
                <a:gd name="T20" fmla="*/ 0 w 399"/>
                <a:gd name="T21" fmla="*/ 448 h 448"/>
                <a:gd name="T22" fmla="*/ 170 w 399"/>
                <a:gd name="T23" fmla="*/ 0 h 448"/>
                <a:gd name="T24" fmla="*/ 130 w 399"/>
                <a:gd name="T25" fmla="*/ 264 h 448"/>
                <a:gd name="T26" fmla="*/ 269 w 399"/>
                <a:gd name="T27" fmla="*/ 264 h 448"/>
                <a:gd name="T28" fmla="*/ 201 w 399"/>
                <a:gd name="T29" fmla="*/ 64 h 448"/>
                <a:gd name="T30" fmla="*/ 201 w 399"/>
                <a:gd name="T31" fmla="*/ 64 h 448"/>
                <a:gd name="T32" fmla="*/ 130 w 399"/>
                <a:gd name="T33" fmla="*/ 2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9" h="448">
                  <a:moveTo>
                    <a:pt x="170" y="0"/>
                  </a:moveTo>
                  <a:lnTo>
                    <a:pt x="203" y="0"/>
                  </a:lnTo>
                  <a:lnTo>
                    <a:pt x="238" y="0"/>
                  </a:lnTo>
                  <a:lnTo>
                    <a:pt x="399" y="448"/>
                  </a:lnTo>
                  <a:lnTo>
                    <a:pt x="366" y="448"/>
                  </a:lnTo>
                  <a:lnTo>
                    <a:pt x="333" y="448"/>
                  </a:lnTo>
                  <a:lnTo>
                    <a:pt x="288" y="318"/>
                  </a:lnTo>
                  <a:lnTo>
                    <a:pt x="111" y="318"/>
                  </a:lnTo>
                  <a:lnTo>
                    <a:pt x="64" y="448"/>
                  </a:lnTo>
                  <a:lnTo>
                    <a:pt x="33" y="448"/>
                  </a:lnTo>
                  <a:lnTo>
                    <a:pt x="0" y="448"/>
                  </a:lnTo>
                  <a:lnTo>
                    <a:pt x="170" y="0"/>
                  </a:lnTo>
                  <a:close/>
                  <a:moveTo>
                    <a:pt x="130" y="264"/>
                  </a:moveTo>
                  <a:lnTo>
                    <a:pt x="269" y="264"/>
                  </a:lnTo>
                  <a:lnTo>
                    <a:pt x="201" y="64"/>
                  </a:lnTo>
                  <a:lnTo>
                    <a:pt x="201" y="64"/>
                  </a:lnTo>
                  <a:lnTo>
                    <a:pt x="13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683" y="1955"/>
              <a:ext cx="426" cy="448"/>
            </a:xfrm>
            <a:custGeom>
              <a:avLst/>
              <a:gdLst>
                <a:gd name="T0" fmla="*/ 59 w 426"/>
                <a:gd name="T1" fmla="*/ 448 h 448"/>
                <a:gd name="T2" fmla="*/ 28 w 426"/>
                <a:gd name="T3" fmla="*/ 448 h 448"/>
                <a:gd name="T4" fmla="*/ 0 w 426"/>
                <a:gd name="T5" fmla="*/ 448 h 448"/>
                <a:gd name="T6" fmla="*/ 0 w 426"/>
                <a:gd name="T7" fmla="*/ 0 h 448"/>
                <a:gd name="T8" fmla="*/ 42 w 426"/>
                <a:gd name="T9" fmla="*/ 0 h 448"/>
                <a:gd name="T10" fmla="*/ 87 w 426"/>
                <a:gd name="T11" fmla="*/ 0 h 448"/>
                <a:gd name="T12" fmla="*/ 214 w 426"/>
                <a:gd name="T13" fmla="*/ 382 h 448"/>
                <a:gd name="T14" fmla="*/ 214 w 426"/>
                <a:gd name="T15" fmla="*/ 382 h 448"/>
                <a:gd name="T16" fmla="*/ 339 w 426"/>
                <a:gd name="T17" fmla="*/ 0 h 448"/>
                <a:gd name="T18" fmla="*/ 384 w 426"/>
                <a:gd name="T19" fmla="*/ 0 h 448"/>
                <a:gd name="T20" fmla="*/ 426 w 426"/>
                <a:gd name="T21" fmla="*/ 0 h 448"/>
                <a:gd name="T22" fmla="*/ 426 w 426"/>
                <a:gd name="T23" fmla="*/ 448 h 448"/>
                <a:gd name="T24" fmla="*/ 398 w 426"/>
                <a:gd name="T25" fmla="*/ 448 h 448"/>
                <a:gd name="T26" fmla="*/ 367 w 426"/>
                <a:gd name="T27" fmla="*/ 448 h 448"/>
                <a:gd name="T28" fmla="*/ 367 w 426"/>
                <a:gd name="T29" fmla="*/ 69 h 448"/>
                <a:gd name="T30" fmla="*/ 367 w 426"/>
                <a:gd name="T31" fmla="*/ 69 h 448"/>
                <a:gd name="T32" fmla="*/ 242 w 426"/>
                <a:gd name="T33" fmla="*/ 448 h 448"/>
                <a:gd name="T34" fmla="*/ 214 w 426"/>
                <a:gd name="T35" fmla="*/ 448 h 448"/>
                <a:gd name="T36" fmla="*/ 184 w 426"/>
                <a:gd name="T37" fmla="*/ 448 h 448"/>
                <a:gd name="T38" fmla="*/ 59 w 426"/>
                <a:gd name="T39" fmla="*/ 69 h 448"/>
                <a:gd name="T40" fmla="*/ 59 w 426"/>
                <a:gd name="T41" fmla="*/ 69 h 448"/>
                <a:gd name="T42" fmla="*/ 59 w 426"/>
                <a:gd name="T4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448">
                  <a:moveTo>
                    <a:pt x="59" y="448"/>
                  </a:moveTo>
                  <a:lnTo>
                    <a:pt x="28" y="448"/>
                  </a:lnTo>
                  <a:lnTo>
                    <a:pt x="0" y="44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7" y="0"/>
                  </a:lnTo>
                  <a:lnTo>
                    <a:pt x="214" y="382"/>
                  </a:lnTo>
                  <a:lnTo>
                    <a:pt x="214" y="382"/>
                  </a:lnTo>
                  <a:lnTo>
                    <a:pt x="339" y="0"/>
                  </a:lnTo>
                  <a:lnTo>
                    <a:pt x="384" y="0"/>
                  </a:lnTo>
                  <a:lnTo>
                    <a:pt x="426" y="0"/>
                  </a:lnTo>
                  <a:lnTo>
                    <a:pt x="426" y="448"/>
                  </a:lnTo>
                  <a:lnTo>
                    <a:pt x="398" y="448"/>
                  </a:lnTo>
                  <a:lnTo>
                    <a:pt x="367" y="448"/>
                  </a:lnTo>
                  <a:lnTo>
                    <a:pt x="367" y="69"/>
                  </a:lnTo>
                  <a:lnTo>
                    <a:pt x="367" y="69"/>
                  </a:lnTo>
                  <a:lnTo>
                    <a:pt x="242" y="448"/>
                  </a:lnTo>
                  <a:lnTo>
                    <a:pt x="214" y="448"/>
                  </a:lnTo>
                  <a:lnTo>
                    <a:pt x="184" y="44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9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3862" y="2496"/>
              <a:ext cx="255" cy="311"/>
            </a:xfrm>
            <a:custGeom>
              <a:avLst/>
              <a:gdLst>
                <a:gd name="T0" fmla="*/ 45 w 108"/>
                <a:gd name="T1" fmla="*/ 131 h 131"/>
                <a:gd name="T2" fmla="*/ 0 w 108"/>
                <a:gd name="T3" fmla="*/ 131 h 131"/>
                <a:gd name="T4" fmla="*/ 0 w 108"/>
                <a:gd name="T5" fmla="*/ 0 h 131"/>
                <a:gd name="T6" fmla="*/ 45 w 108"/>
                <a:gd name="T7" fmla="*/ 0 h 131"/>
                <a:gd name="T8" fmla="*/ 86 w 108"/>
                <a:gd name="T9" fmla="*/ 9 h 131"/>
                <a:gd name="T10" fmla="*/ 103 w 108"/>
                <a:gd name="T11" fmla="*/ 35 h 131"/>
                <a:gd name="T12" fmla="*/ 108 w 108"/>
                <a:gd name="T13" fmla="*/ 65 h 131"/>
                <a:gd name="T14" fmla="*/ 92 w 108"/>
                <a:gd name="T15" fmla="*/ 115 h 131"/>
                <a:gd name="T16" fmla="*/ 45 w 108"/>
                <a:gd name="T17" fmla="*/ 131 h 131"/>
                <a:gd name="T18" fmla="*/ 13 w 108"/>
                <a:gd name="T19" fmla="*/ 10 h 131"/>
                <a:gd name="T20" fmla="*/ 13 w 108"/>
                <a:gd name="T21" fmla="*/ 121 h 131"/>
                <a:gd name="T22" fmla="*/ 42 w 108"/>
                <a:gd name="T23" fmla="*/ 121 h 131"/>
                <a:gd name="T24" fmla="*/ 73 w 108"/>
                <a:gd name="T25" fmla="*/ 115 h 131"/>
                <a:gd name="T26" fmla="*/ 95 w 108"/>
                <a:gd name="T27" fmla="*/ 65 h 131"/>
                <a:gd name="T28" fmla="*/ 73 w 108"/>
                <a:gd name="T29" fmla="*/ 15 h 131"/>
                <a:gd name="T30" fmla="*/ 42 w 108"/>
                <a:gd name="T31" fmla="*/ 10 h 131"/>
                <a:gd name="T32" fmla="*/ 13 w 108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7" y="3"/>
                    <a:pt x="86" y="9"/>
                  </a:cubicBezTo>
                  <a:cubicBezTo>
                    <a:pt x="94" y="15"/>
                    <a:pt x="99" y="24"/>
                    <a:pt x="103" y="35"/>
                  </a:cubicBezTo>
                  <a:cubicBezTo>
                    <a:pt x="106" y="45"/>
                    <a:pt x="108" y="55"/>
                    <a:pt x="108" y="65"/>
                  </a:cubicBezTo>
                  <a:cubicBezTo>
                    <a:pt x="108" y="87"/>
                    <a:pt x="102" y="104"/>
                    <a:pt x="92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3" y="10"/>
                  </a:moveTo>
                  <a:cubicBezTo>
                    <a:pt x="13" y="121"/>
                    <a:pt x="13" y="121"/>
                    <a:pt x="13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6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8" y="23"/>
                    <a:pt x="73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4173" y="2496"/>
              <a:ext cx="212" cy="311"/>
            </a:xfrm>
            <a:custGeom>
              <a:avLst/>
              <a:gdLst>
                <a:gd name="T0" fmla="*/ 212 w 212"/>
                <a:gd name="T1" fmla="*/ 311 h 311"/>
                <a:gd name="T2" fmla="*/ 0 w 212"/>
                <a:gd name="T3" fmla="*/ 311 h 311"/>
                <a:gd name="T4" fmla="*/ 0 w 212"/>
                <a:gd name="T5" fmla="*/ 0 h 311"/>
                <a:gd name="T6" fmla="*/ 208 w 212"/>
                <a:gd name="T7" fmla="*/ 0 h 311"/>
                <a:gd name="T8" fmla="*/ 208 w 212"/>
                <a:gd name="T9" fmla="*/ 24 h 311"/>
                <a:gd name="T10" fmla="*/ 31 w 212"/>
                <a:gd name="T11" fmla="*/ 24 h 311"/>
                <a:gd name="T12" fmla="*/ 31 w 212"/>
                <a:gd name="T13" fmla="*/ 137 h 311"/>
                <a:gd name="T14" fmla="*/ 191 w 212"/>
                <a:gd name="T15" fmla="*/ 137 h 311"/>
                <a:gd name="T16" fmla="*/ 191 w 212"/>
                <a:gd name="T17" fmla="*/ 161 h 311"/>
                <a:gd name="T18" fmla="*/ 31 w 212"/>
                <a:gd name="T19" fmla="*/ 161 h 311"/>
                <a:gd name="T20" fmla="*/ 31 w 212"/>
                <a:gd name="T21" fmla="*/ 287 h 311"/>
                <a:gd name="T22" fmla="*/ 212 w 212"/>
                <a:gd name="T23" fmla="*/ 287 h 311"/>
                <a:gd name="T24" fmla="*/ 212 w 212"/>
                <a:gd name="T2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311">
                  <a:moveTo>
                    <a:pt x="212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4"/>
                  </a:lnTo>
                  <a:lnTo>
                    <a:pt x="31" y="24"/>
                  </a:lnTo>
                  <a:lnTo>
                    <a:pt x="31" y="137"/>
                  </a:lnTo>
                  <a:lnTo>
                    <a:pt x="191" y="137"/>
                  </a:lnTo>
                  <a:lnTo>
                    <a:pt x="191" y="161"/>
                  </a:lnTo>
                  <a:lnTo>
                    <a:pt x="31" y="161"/>
                  </a:lnTo>
                  <a:lnTo>
                    <a:pt x="31" y="287"/>
                  </a:lnTo>
                  <a:lnTo>
                    <a:pt x="212" y="287"/>
                  </a:lnTo>
                  <a:lnTo>
                    <a:pt x="212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42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5 w 96"/>
                <a:gd name="T7" fmla="*/ 120 h 139"/>
                <a:gd name="T8" fmla="*/ 83 w 96"/>
                <a:gd name="T9" fmla="*/ 101 h 139"/>
                <a:gd name="T10" fmla="*/ 62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7 w 96"/>
                <a:gd name="T19" fmla="*/ 0 h 139"/>
                <a:gd name="T20" fmla="*/ 80 w 96"/>
                <a:gd name="T21" fmla="*/ 12 h 139"/>
                <a:gd name="T22" fmla="*/ 91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7 w 96"/>
                <a:gd name="T29" fmla="*/ 11 h 139"/>
                <a:gd name="T30" fmla="*/ 22 w 96"/>
                <a:gd name="T31" fmla="*/ 18 h 139"/>
                <a:gd name="T32" fmla="*/ 15 w 96"/>
                <a:gd name="T33" fmla="*/ 36 h 139"/>
                <a:gd name="T34" fmla="*/ 15 w 96"/>
                <a:gd name="T35" fmla="*/ 40 h 139"/>
                <a:gd name="T36" fmla="*/ 38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7 w 96"/>
                <a:gd name="T45" fmla="*/ 139 h 139"/>
                <a:gd name="T46" fmla="*/ 13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3" y="118"/>
                    <a:pt x="26" y="128"/>
                    <a:pt x="50" y="128"/>
                  </a:cubicBezTo>
                  <a:cubicBezTo>
                    <a:pt x="61" y="128"/>
                    <a:pt x="69" y="126"/>
                    <a:pt x="75" y="120"/>
                  </a:cubicBezTo>
                  <a:cubicBezTo>
                    <a:pt x="81" y="115"/>
                    <a:pt x="83" y="109"/>
                    <a:pt x="83" y="101"/>
                  </a:cubicBezTo>
                  <a:cubicBezTo>
                    <a:pt x="83" y="90"/>
                    <a:pt x="76" y="82"/>
                    <a:pt x="62" y="77"/>
                  </a:cubicBezTo>
                  <a:cubicBezTo>
                    <a:pt x="49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6" y="17"/>
                    <a:pt x="14" y="11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4"/>
                    <a:pt x="80" y="12"/>
                  </a:cubicBezTo>
                  <a:cubicBezTo>
                    <a:pt x="88" y="19"/>
                    <a:pt x="92" y="28"/>
                    <a:pt x="91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6" y="23"/>
                    <a:pt x="70" y="17"/>
                  </a:cubicBezTo>
                  <a:cubicBezTo>
                    <a:pt x="64" y="13"/>
                    <a:pt x="56" y="11"/>
                    <a:pt x="47" y="11"/>
                  </a:cubicBezTo>
                  <a:cubicBezTo>
                    <a:pt x="37" y="11"/>
                    <a:pt x="28" y="13"/>
                    <a:pt x="22" y="18"/>
                  </a:cubicBezTo>
                  <a:cubicBezTo>
                    <a:pt x="17" y="23"/>
                    <a:pt x="15" y="29"/>
                    <a:pt x="15" y="36"/>
                  </a:cubicBezTo>
                  <a:cubicBezTo>
                    <a:pt x="15" y="37"/>
                    <a:pt x="15" y="38"/>
                    <a:pt x="15" y="40"/>
                  </a:cubicBezTo>
                  <a:cubicBezTo>
                    <a:pt x="17" y="49"/>
                    <a:pt x="24" y="55"/>
                    <a:pt x="38" y="59"/>
                  </a:cubicBezTo>
                  <a:cubicBezTo>
                    <a:pt x="51" y="63"/>
                    <a:pt x="63" y="66"/>
                    <a:pt x="76" y="70"/>
                  </a:cubicBezTo>
                  <a:cubicBezTo>
                    <a:pt x="89" y="76"/>
                    <a:pt x="96" y="86"/>
                    <a:pt x="96" y="100"/>
                  </a:cubicBezTo>
                  <a:cubicBezTo>
                    <a:pt x="96" y="113"/>
                    <a:pt x="91" y="122"/>
                    <a:pt x="83" y="129"/>
                  </a:cubicBezTo>
                  <a:cubicBezTo>
                    <a:pt x="74" y="136"/>
                    <a:pt x="63" y="139"/>
                    <a:pt x="47" y="139"/>
                  </a:cubicBezTo>
                  <a:cubicBezTo>
                    <a:pt x="33" y="139"/>
                    <a:pt x="22" y="135"/>
                    <a:pt x="13" y="128"/>
                  </a:cubicBezTo>
                  <a:cubicBezTo>
                    <a:pt x="4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713" y="2496"/>
              <a:ext cx="28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810" y="2486"/>
              <a:ext cx="278" cy="330"/>
            </a:xfrm>
            <a:custGeom>
              <a:avLst/>
              <a:gdLst>
                <a:gd name="T0" fmla="*/ 106 w 118"/>
                <a:gd name="T1" fmla="*/ 78 h 139"/>
                <a:gd name="T2" fmla="*/ 62 w 118"/>
                <a:gd name="T3" fmla="*/ 78 h 139"/>
                <a:gd name="T4" fmla="*/ 62 w 118"/>
                <a:gd name="T5" fmla="*/ 67 h 139"/>
                <a:gd name="T6" fmla="*/ 118 w 118"/>
                <a:gd name="T7" fmla="*/ 67 h 139"/>
                <a:gd name="T8" fmla="*/ 118 w 118"/>
                <a:gd name="T9" fmla="*/ 135 h 139"/>
                <a:gd name="T10" fmla="*/ 107 w 118"/>
                <a:gd name="T11" fmla="*/ 135 h 139"/>
                <a:gd name="T12" fmla="*/ 107 w 118"/>
                <a:gd name="T13" fmla="*/ 113 h 139"/>
                <a:gd name="T14" fmla="*/ 58 w 118"/>
                <a:gd name="T15" fmla="*/ 139 h 139"/>
                <a:gd name="T16" fmla="*/ 17 w 118"/>
                <a:gd name="T17" fmla="*/ 121 h 139"/>
                <a:gd name="T18" fmla="*/ 0 w 118"/>
                <a:gd name="T19" fmla="*/ 69 h 139"/>
                <a:gd name="T20" fmla="*/ 15 w 118"/>
                <a:gd name="T21" fmla="*/ 20 h 139"/>
                <a:gd name="T22" fmla="*/ 61 w 118"/>
                <a:gd name="T23" fmla="*/ 0 h 139"/>
                <a:gd name="T24" fmla="*/ 97 w 118"/>
                <a:gd name="T25" fmla="*/ 10 h 139"/>
                <a:gd name="T26" fmla="*/ 117 w 118"/>
                <a:gd name="T27" fmla="*/ 42 h 139"/>
                <a:gd name="T28" fmla="*/ 104 w 118"/>
                <a:gd name="T29" fmla="*/ 42 h 139"/>
                <a:gd name="T30" fmla="*/ 89 w 118"/>
                <a:gd name="T31" fmla="*/ 19 h 139"/>
                <a:gd name="T32" fmla="*/ 62 w 118"/>
                <a:gd name="T33" fmla="*/ 11 h 139"/>
                <a:gd name="T34" fmla="*/ 25 w 118"/>
                <a:gd name="T35" fmla="*/ 28 h 139"/>
                <a:gd name="T36" fmla="*/ 13 w 118"/>
                <a:gd name="T37" fmla="*/ 74 h 139"/>
                <a:gd name="T38" fmla="*/ 25 w 118"/>
                <a:gd name="T39" fmla="*/ 112 h 139"/>
                <a:gd name="T40" fmla="*/ 61 w 118"/>
                <a:gd name="T41" fmla="*/ 128 h 139"/>
                <a:gd name="T42" fmla="*/ 83 w 118"/>
                <a:gd name="T43" fmla="*/ 123 h 139"/>
                <a:gd name="T44" fmla="*/ 100 w 118"/>
                <a:gd name="T45" fmla="*/ 105 h 139"/>
                <a:gd name="T46" fmla="*/ 106 w 118"/>
                <a:gd name="T47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39">
                  <a:moveTo>
                    <a:pt x="106" y="78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7" y="130"/>
                    <a:pt x="81" y="139"/>
                    <a:pt x="58" y="139"/>
                  </a:cubicBezTo>
                  <a:cubicBezTo>
                    <a:pt x="41" y="139"/>
                    <a:pt x="27" y="133"/>
                    <a:pt x="17" y="121"/>
                  </a:cubicBezTo>
                  <a:cubicBezTo>
                    <a:pt x="6" y="109"/>
                    <a:pt x="0" y="92"/>
                    <a:pt x="0" y="69"/>
                  </a:cubicBezTo>
                  <a:cubicBezTo>
                    <a:pt x="0" y="48"/>
                    <a:pt x="5" y="32"/>
                    <a:pt x="15" y="20"/>
                  </a:cubicBezTo>
                  <a:cubicBezTo>
                    <a:pt x="26" y="7"/>
                    <a:pt x="41" y="0"/>
                    <a:pt x="61" y="0"/>
                  </a:cubicBezTo>
                  <a:cubicBezTo>
                    <a:pt x="76" y="0"/>
                    <a:pt x="88" y="3"/>
                    <a:pt x="97" y="10"/>
                  </a:cubicBezTo>
                  <a:cubicBezTo>
                    <a:pt x="107" y="18"/>
                    <a:pt x="114" y="28"/>
                    <a:pt x="117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32"/>
                    <a:pt x="96" y="24"/>
                    <a:pt x="89" y="19"/>
                  </a:cubicBezTo>
                  <a:cubicBezTo>
                    <a:pt x="81" y="13"/>
                    <a:pt x="72" y="11"/>
                    <a:pt x="62" y="11"/>
                  </a:cubicBezTo>
                  <a:cubicBezTo>
                    <a:pt x="45" y="11"/>
                    <a:pt x="33" y="16"/>
                    <a:pt x="25" y="28"/>
                  </a:cubicBezTo>
                  <a:cubicBezTo>
                    <a:pt x="17" y="39"/>
                    <a:pt x="13" y="54"/>
                    <a:pt x="13" y="74"/>
                  </a:cubicBezTo>
                  <a:cubicBezTo>
                    <a:pt x="13" y="89"/>
                    <a:pt x="17" y="102"/>
                    <a:pt x="25" y="112"/>
                  </a:cubicBezTo>
                  <a:cubicBezTo>
                    <a:pt x="34" y="123"/>
                    <a:pt x="46" y="128"/>
                    <a:pt x="61" y="128"/>
                  </a:cubicBezTo>
                  <a:cubicBezTo>
                    <a:pt x="69" y="128"/>
                    <a:pt x="76" y="127"/>
                    <a:pt x="83" y="123"/>
                  </a:cubicBezTo>
                  <a:cubicBezTo>
                    <a:pt x="90" y="119"/>
                    <a:pt x="96" y="113"/>
                    <a:pt x="100" y="105"/>
                  </a:cubicBezTo>
                  <a:cubicBezTo>
                    <a:pt x="104" y="98"/>
                    <a:pt x="106" y="89"/>
                    <a:pt x="10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5156" y="2496"/>
              <a:ext cx="243" cy="311"/>
            </a:xfrm>
            <a:custGeom>
              <a:avLst/>
              <a:gdLst>
                <a:gd name="T0" fmla="*/ 210 w 243"/>
                <a:gd name="T1" fmla="*/ 311 h 311"/>
                <a:gd name="T2" fmla="*/ 31 w 243"/>
                <a:gd name="T3" fmla="*/ 38 h 311"/>
                <a:gd name="T4" fmla="*/ 31 w 243"/>
                <a:gd name="T5" fmla="*/ 311 h 311"/>
                <a:gd name="T6" fmla="*/ 0 w 243"/>
                <a:gd name="T7" fmla="*/ 311 h 311"/>
                <a:gd name="T8" fmla="*/ 0 w 243"/>
                <a:gd name="T9" fmla="*/ 0 h 311"/>
                <a:gd name="T10" fmla="*/ 35 w 243"/>
                <a:gd name="T11" fmla="*/ 0 h 311"/>
                <a:gd name="T12" fmla="*/ 214 w 243"/>
                <a:gd name="T13" fmla="*/ 273 h 311"/>
                <a:gd name="T14" fmla="*/ 214 w 243"/>
                <a:gd name="T15" fmla="*/ 0 h 311"/>
                <a:gd name="T16" fmla="*/ 243 w 243"/>
                <a:gd name="T17" fmla="*/ 0 h 311"/>
                <a:gd name="T18" fmla="*/ 243 w 243"/>
                <a:gd name="T19" fmla="*/ 311 h 311"/>
                <a:gd name="T20" fmla="*/ 210 w 243"/>
                <a:gd name="T2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11">
                  <a:moveTo>
                    <a:pt x="210" y="311"/>
                  </a:moveTo>
                  <a:lnTo>
                    <a:pt x="31" y="38"/>
                  </a:lnTo>
                  <a:lnTo>
                    <a:pt x="31" y="311"/>
                  </a:lnTo>
                  <a:lnTo>
                    <a:pt x="0" y="311"/>
                  </a:lnTo>
                  <a:lnTo>
                    <a:pt x="0" y="0"/>
                  </a:lnTo>
                  <a:lnTo>
                    <a:pt x="35" y="0"/>
                  </a:lnTo>
                  <a:lnTo>
                    <a:pt x="214" y="273"/>
                  </a:lnTo>
                  <a:lnTo>
                    <a:pt x="214" y="0"/>
                  </a:lnTo>
                  <a:lnTo>
                    <a:pt x="243" y="0"/>
                  </a:lnTo>
                  <a:lnTo>
                    <a:pt x="243" y="311"/>
                  </a:lnTo>
                  <a:lnTo>
                    <a:pt x="21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573" y="2486"/>
              <a:ext cx="226" cy="330"/>
            </a:xfrm>
            <a:custGeom>
              <a:avLst/>
              <a:gdLst>
                <a:gd name="T0" fmla="*/ 0 w 96"/>
                <a:gd name="T1" fmla="*/ 96 h 139"/>
                <a:gd name="T2" fmla="*/ 12 w 96"/>
                <a:gd name="T3" fmla="*/ 96 h 139"/>
                <a:gd name="T4" fmla="*/ 50 w 96"/>
                <a:gd name="T5" fmla="*/ 128 h 139"/>
                <a:gd name="T6" fmla="*/ 76 w 96"/>
                <a:gd name="T7" fmla="*/ 120 h 139"/>
                <a:gd name="T8" fmla="*/ 84 w 96"/>
                <a:gd name="T9" fmla="*/ 101 h 139"/>
                <a:gd name="T10" fmla="*/ 63 w 96"/>
                <a:gd name="T11" fmla="*/ 77 h 139"/>
                <a:gd name="T12" fmla="*/ 24 w 96"/>
                <a:gd name="T13" fmla="*/ 66 h 139"/>
                <a:gd name="T14" fmla="*/ 3 w 96"/>
                <a:gd name="T15" fmla="*/ 35 h 139"/>
                <a:gd name="T16" fmla="*/ 14 w 96"/>
                <a:gd name="T17" fmla="*/ 11 h 139"/>
                <a:gd name="T18" fmla="*/ 48 w 96"/>
                <a:gd name="T19" fmla="*/ 0 h 139"/>
                <a:gd name="T20" fmla="*/ 81 w 96"/>
                <a:gd name="T21" fmla="*/ 12 h 139"/>
                <a:gd name="T22" fmla="*/ 92 w 96"/>
                <a:gd name="T23" fmla="*/ 39 h 139"/>
                <a:gd name="T24" fmla="*/ 80 w 96"/>
                <a:gd name="T25" fmla="*/ 40 h 139"/>
                <a:gd name="T26" fmla="*/ 70 w 96"/>
                <a:gd name="T27" fmla="*/ 17 h 139"/>
                <a:gd name="T28" fmla="*/ 48 w 96"/>
                <a:gd name="T29" fmla="*/ 11 h 139"/>
                <a:gd name="T30" fmla="*/ 23 w 96"/>
                <a:gd name="T31" fmla="*/ 18 h 139"/>
                <a:gd name="T32" fmla="*/ 15 w 96"/>
                <a:gd name="T33" fmla="*/ 36 h 139"/>
                <a:gd name="T34" fmla="*/ 16 w 96"/>
                <a:gd name="T35" fmla="*/ 40 h 139"/>
                <a:gd name="T36" fmla="*/ 39 w 96"/>
                <a:gd name="T37" fmla="*/ 59 h 139"/>
                <a:gd name="T38" fmla="*/ 76 w 96"/>
                <a:gd name="T39" fmla="*/ 70 h 139"/>
                <a:gd name="T40" fmla="*/ 96 w 96"/>
                <a:gd name="T41" fmla="*/ 100 h 139"/>
                <a:gd name="T42" fmla="*/ 83 w 96"/>
                <a:gd name="T43" fmla="*/ 129 h 139"/>
                <a:gd name="T44" fmla="*/ 48 w 96"/>
                <a:gd name="T45" fmla="*/ 139 h 139"/>
                <a:gd name="T46" fmla="*/ 14 w 96"/>
                <a:gd name="T47" fmla="*/ 128 h 139"/>
                <a:gd name="T48" fmla="*/ 0 w 96"/>
                <a:gd name="T49" fmla="*/ 9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39">
                  <a:moveTo>
                    <a:pt x="0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14" y="118"/>
                    <a:pt x="27" y="128"/>
                    <a:pt x="50" y="128"/>
                  </a:cubicBezTo>
                  <a:cubicBezTo>
                    <a:pt x="61" y="128"/>
                    <a:pt x="70" y="126"/>
                    <a:pt x="76" y="120"/>
                  </a:cubicBezTo>
                  <a:cubicBezTo>
                    <a:pt x="81" y="115"/>
                    <a:pt x="84" y="109"/>
                    <a:pt x="84" y="101"/>
                  </a:cubicBezTo>
                  <a:cubicBezTo>
                    <a:pt x="84" y="90"/>
                    <a:pt x="77" y="82"/>
                    <a:pt x="63" y="77"/>
                  </a:cubicBezTo>
                  <a:cubicBezTo>
                    <a:pt x="50" y="74"/>
                    <a:pt x="37" y="70"/>
                    <a:pt x="24" y="66"/>
                  </a:cubicBezTo>
                  <a:cubicBezTo>
                    <a:pt x="10" y="60"/>
                    <a:pt x="3" y="50"/>
                    <a:pt x="3" y="35"/>
                  </a:cubicBezTo>
                  <a:cubicBezTo>
                    <a:pt x="3" y="26"/>
                    <a:pt x="7" y="17"/>
                    <a:pt x="14" y="11"/>
                  </a:cubicBezTo>
                  <a:cubicBezTo>
                    <a:pt x="23" y="4"/>
                    <a:pt x="34" y="0"/>
                    <a:pt x="48" y="0"/>
                  </a:cubicBezTo>
                  <a:cubicBezTo>
                    <a:pt x="62" y="0"/>
                    <a:pt x="73" y="4"/>
                    <a:pt x="81" y="12"/>
                  </a:cubicBezTo>
                  <a:cubicBezTo>
                    <a:pt x="88" y="19"/>
                    <a:pt x="92" y="28"/>
                    <a:pt x="92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0"/>
                    <a:pt x="77" y="23"/>
                    <a:pt x="70" y="17"/>
                  </a:cubicBezTo>
                  <a:cubicBezTo>
                    <a:pt x="64" y="13"/>
                    <a:pt x="57" y="11"/>
                    <a:pt x="48" y="11"/>
                  </a:cubicBezTo>
                  <a:cubicBezTo>
                    <a:pt x="37" y="11"/>
                    <a:pt x="29" y="13"/>
                    <a:pt x="23" y="18"/>
                  </a:cubicBezTo>
                  <a:cubicBezTo>
                    <a:pt x="18" y="23"/>
                    <a:pt x="15" y="29"/>
                    <a:pt x="15" y="36"/>
                  </a:cubicBezTo>
                  <a:cubicBezTo>
                    <a:pt x="15" y="37"/>
                    <a:pt x="15" y="38"/>
                    <a:pt x="16" y="40"/>
                  </a:cubicBezTo>
                  <a:cubicBezTo>
                    <a:pt x="17" y="49"/>
                    <a:pt x="25" y="55"/>
                    <a:pt x="39" y="59"/>
                  </a:cubicBezTo>
                  <a:cubicBezTo>
                    <a:pt x="51" y="63"/>
                    <a:pt x="64" y="66"/>
                    <a:pt x="76" y="70"/>
                  </a:cubicBezTo>
                  <a:cubicBezTo>
                    <a:pt x="90" y="76"/>
                    <a:pt x="96" y="86"/>
                    <a:pt x="96" y="100"/>
                  </a:cubicBezTo>
                  <a:cubicBezTo>
                    <a:pt x="96" y="113"/>
                    <a:pt x="92" y="122"/>
                    <a:pt x="83" y="129"/>
                  </a:cubicBezTo>
                  <a:cubicBezTo>
                    <a:pt x="75" y="136"/>
                    <a:pt x="63" y="139"/>
                    <a:pt x="48" y="139"/>
                  </a:cubicBezTo>
                  <a:cubicBezTo>
                    <a:pt x="34" y="139"/>
                    <a:pt x="22" y="135"/>
                    <a:pt x="14" y="128"/>
                  </a:cubicBezTo>
                  <a:cubicBezTo>
                    <a:pt x="5" y="121"/>
                    <a:pt x="0" y="110"/>
                    <a:pt x="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825" y="2496"/>
              <a:ext cx="226" cy="311"/>
            </a:xfrm>
            <a:custGeom>
              <a:avLst/>
              <a:gdLst>
                <a:gd name="T0" fmla="*/ 0 w 226"/>
                <a:gd name="T1" fmla="*/ 24 h 311"/>
                <a:gd name="T2" fmla="*/ 0 w 226"/>
                <a:gd name="T3" fmla="*/ 0 h 311"/>
                <a:gd name="T4" fmla="*/ 226 w 226"/>
                <a:gd name="T5" fmla="*/ 0 h 311"/>
                <a:gd name="T6" fmla="*/ 226 w 226"/>
                <a:gd name="T7" fmla="*/ 24 h 311"/>
                <a:gd name="T8" fmla="*/ 127 w 226"/>
                <a:gd name="T9" fmla="*/ 24 h 311"/>
                <a:gd name="T10" fmla="*/ 127 w 226"/>
                <a:gd name="T11" fmla="*/ 311 h 311"/>
                <a:gd name="T12" fmla="*/ 99 w 226"/>
                <a:gd name="T13" fmla="*/ 311 h 311"/>
                <a:gd name="T14" fmla="*/ 99 w 226"/>
                <a:gd name="T15" fmla="*/ 24 h 311"/>
                <a:gd name="T16" fmla="*/ 0 w 226"/>
                <a:gd name="T17" fmla="*/ 2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311">
                  <a:moveTo>
                    <a:pt x="0" y="24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24"/>
                  </a:lnTo>
                  <a:lnTo>
                    <a:pt x="127" y="24"/>
                  </a:lnTo>
                  <a:lnTo>
                    <a:pt x="127" y="311"/>
                  </a:lnTo>
                  <a:lnTo>
                    <a:pt x="99" y="311"/>
                  </a:lnTo>
                  <a:lnTo>
                    <a:pt x="99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094" y="2496"/>
              <a:ext cx="240" cy="320"/>
            </a:xfrm>
            <a:custGeom>
              <a:avLst/>
              <a:gdLst>
                <a:gd name="T0" fmla="*/ 0 w 102"/>
                <a:gd name="T1" fmla="*/ 82 h 135"/>
                <a:gd name="T2" fmla="*/ 0 w 102"/>
                <a:gd name="T3" fmla="*/ 0 h 135"/>
                <a:gd name="T4" fmla="*/ 12 w 102"/>
                <a:gd name="T5" fmla="*/ 0 h 135"/>
                <a:gd name="T6" fmla="*/ 12 w 102"/>
                <a:gd name="T7" fmla="*/ 78 h 135"/>
                <a:gd name="T8" fmla="*/ 21 w 102"/>
                <a:gd name="T9" fmla="*/ 114 h 135"/>
                <a:gd name="T10" fmla="*/ 51 w 102"/>
                <a:gd name="T11" fmla="*/ 124 h 135"/>
                <a:gd name="T12" fmla="*/ 81 w 102"/>
                <a:gd name="T13" fmla="*/ 113 h 135"/>
                <a:gd name="T14" fmla="*/ 90 w 102"/>
                <a:gd name="T15" fmla="*/ 78 h 135"/>
                <a:gd name="T16" fmla="*/ 90 w 102"/>
                <a:gd name="T17" fmla="*/ 0 h 135"/>
                <a:gd name="T18" fmla="*/ 102 w 102"/>
                <a:gd name="T19" fmla="*/ 0 h 135"/>
                <a:gd name="T20" fmla="*/ 102 w 102"/>
                <a:gd name="T21" fmla="*/ 82 h 135"/>
                <a:gd name="T22" fmla="*/ 51 w 102"/>
                <a:gd name="T23" fmla="*/ 135 h 135"/>
                <a:gd name="T24" fmla="*/ 0 w 102"/>
                <a:gd name="T25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5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94"/>
                    <a:pt x="15" y="106"/>
                    <a:pt x="21" y="114"/>
                  </a:cubicBezTo>
                  <a:cubicBezTo>
                    <a:pt x="27" y="121"/>
                    <a:pt x="37" y="124"/>
                    <a:pt x="51" y="124"/>
                  </a:cubicBezTo>
                  <a:cubicBezTo>
                    <a:pt x="65" y="124"/>
                    <a:pt x="75" y="121"/>
                    <a:pt x="81" y="113"/>
                  </a:cubicBezTo>
                  <a:cubicBezTo>
                    <a:pt x="87" y="106"/>
                    <a:pt x="90" y="94"/>
                    <a:pt x="90" y="7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117"/>
                    <a:pt x="85" y="135"/>
                    <a:pt x="51" y="135"/>
                  </a:cubicBezTo>
                  <a:cubicBezTo>
                    <a:pt x="17" y="135"/>
                    <a:pt x="0" y="11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6405" y="2496"/>
              <a:ext cx="252" cy="311"/>
            </a:xfrm>
            <a:custGeom>
              <a:avLst/>
              <a:gdLst>
                <a:gd name="T0" fmla="*/ 45 w 107"/>
                <a:gd name="T1" fmla="*/ 131 h 131"/>
                <a:gd name="T2" fmla="*/ 0 w 107"/>
                <a:gd name="T3" fmla="*/ 131 h 131"/>
                <a:gd name="T4" fmla="*/ 0 w 107"/>
                <a:gd name="T5" fmla="*/ 0 h 131"/>
                <a:gd name="T6" fmla="*/ 45 w 107"/>
                <a:gd name="T7" fmla="*/ 0 h 131"/>
                <a:gd name="T8" fmla="*/ 85 w 107"/>
                <a:gd name="T9" fmla="*/ 9 h 131"/>
                <a:gd name="T10" fmla="*/ 103 w 107"/>
                <a:gd name="T11" fmla="*/ 35 h 131"/>
                <a:gd name="T12" fmla="*/ 107 w 107"/>
                <a:gd name="T13" fmla="*/ 65 h 131"/>
                <a:gd name="T14" fmla="*/ 91 w 107"/>
                <a:gd name="T15" fmla="*/ 115 h 131"/>
                <a:gd name="T16" fmla="*/ 45 w 107"/>
                <a:gd name="T17" fmla="*/ 131 h 131"/>
                <a:gd name="T18" fmla="*/ 12 w 107"/>
                <a:gd name="T19" fmla="*/ 10 h 131"/>
                <a:gd name="T20" fmla="*/ 12 w 107"/>
                <a:gd name="T21" fmla="*/ 121 h 131"/>
                <a:gd name="T22" fmla="*/ 42 w 107"/>
                <a:gd name="T23" fmla="*/ 121 h 131"/>
                <a:gd name="T24" fmla="*/ 73 w 107"/>
                <a:gd name="T25" fmla="*/ 115 h 131"/>
                <a:gd name="T26" fmla="*/ 95 w 107"/>
                <a:gd name="T27" fmla="*/ 65 h 131"/>
                <a:gd name="T28" fmla="*/ 72 w 107"/>
                <a:gd name="T29" fmla="*/ 15 h 131"/>
                <a:gd name="T30" fmla="*/ 42 w 107"/>
                <a:gd name="T31" fmla="*/ 10 h 131"/>
                <a:gd name="T32" fmla="*/ 12 w 107"/>
                <a:gd name="T33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31">
                  <a:moveTo>
                    <a:pt x="45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76" y="3"/>
                    <a:pt x="85" y="9"/>
                  </a:cubicBezTo>
                  <a:cubicBezTo>
                    <a:pt x="93" y="15"/>
                    <a:pt x="99" y="24"/>
                    <a:pt x="103" y="35"/>
                  </a:cubicBezTo>
                  <a:cubicBezTo>
                    <a:pt x="106" y="45"/>
                    <a:pt x="107" y="55"/>
                    <a:pt x="107" y="65"/>
                  </a:cubicBezTo>
                  <a:cubicBezTo>
                    <a:pt x="107" y="87"/>
                    <a:pt x="102" y="104"/>
                    <a:pt x="91" y="115"/>
                  </a:cubicBezTo>
                  <a:cubicBezTo>
                    <a:pt x="82" y="126"/>
                    <a:pt x="66" y="131"/>
                    <a:pt x="45" y="131"/>
                  </a:cubicBezTo>
                  <a:close/>
                  <a:moveTo>
                    <a:pt x="12" y="10"/>
                  </a:moveTo>
                  <a:cubicBezTo>
                    <a:pt x="12" y="121"/>
                    <a:pt x="12" y="121"/>
                    <a:pt x="1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55" y="121"/>
                    <a:pt x="65" y="119"/>
                    <a:pt x="73" y="115"/>
                  </a:cubicBezTo>
                  <a:cubicBezTo>
                    <a:pt x="88" y="107"/>
                    <a:pt x="95" y="91"/>
                    <a:pt x="95" y="65"/>
                  </a:cubicBezTo>
                  <a:cubicBezTo>
                    <a:pt x="95" y="40"/>
                    <a:pt x="87" y="23"/>
                    <a:pt x="72" y="15"/>
                  </a:cubicBezTo>
                  <a:cubicBezTo>
                    <a:pt x="66" y="12"/>
                    <a:pt x="56" y="10"/>
                    <a:pt x="42" y="10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6725" y="2496"/>
              <a:ext cx="31" cy="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6824" y="2486"/>
              <a:ext cx="290" cy="330"/>
            </a:xfrm>
            <a:custGeom>
              <a:avLst/>
              <a:gdLst>
                <a:gd name="T0" fmla="*/ 0 w 123"/>
                <a:gd name="T1" fmla="*/ 70 h 139"/>
                <a:gd name="T2" fmla="*/ 15 w 123"/>
                <a:gd name="T3" fmla="*/ 20 h 139"/>
                <a:gd name="T4" fmla="*/ 61 w 123"/>
                <a:gd name="T5" fmla="*/ 0 h 139"/>
                <a:gd name="T6" fmla="*/ 107 w 123"/>
                <a:gd name="T7" fmla="*/ 20 h 139"/>
                <a:gd name="T8" fmla="*/ 123 w 123"/>
                <a:gd name="T9" fmla="*/ 70 h 139"/>
                <a:gd name="T10" fmla="*/ 107 w 123"/>
                <a:gd name="T11" fmla="*/ 119 h 139"/>
                <a:gd name="T12" fmla="*/ 61 w 123"/>
                <a:gd name="T13" fmla="*/ 139 h 139"/>
                <a:gd name="T14" fmla="*/ 15 w 123"/>
                <a:gd name="T15" fmla="*/ 119 h 139"/>
                <a:gd name="T16" fmla="*/ 0 w 123"/>
                <a:gd name="T17" fmla="*/ 70 h 139"/>
                <a:gd name="T18" fmla="*/ 61 w 123"/>
                <a:gd name="T19" fmla="*/ 128 h 139"/>
                <a:gd name="T20" fmla="*/ 99 w 123"/>
                <a:gd name="T21" fmla="*/ 111 h 139"/>
                <a:gd name="T22" fmla="*/ 110 w 123"/>
                <a:gd name="T23" fmla="*/ 70 h 139"/>
                <a:gd name="T24" fmla="*/ 97 w 123"/>
                <a:gd name="T25" fmla="*/ 26 h 139"/>
                <a:gd name="T26" fmla="*/ 61 w 123"/>
                <a:gd name="T27" fmla="*/ 11 h 139"/>
                <a:gd name="T28" fmla="*/ 24 w 123"/>
                <a:gd name="T29" fmla="*/ 29 h 139"/>
                <a:gd name="T30" fmla="*/ 12 w 123"/>
                <a:gd name="T31" fmla="*/ 70 h 139"/>
                <a:gd name="T32" fmla="*/ 24 w 123"/>
                <a:gd name="T33" fmla="*/ 111 h 139"/>
                <a:gd name="T34" fmla="*/ 61 w 123"/>
                <a:gd name="T35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9">
                  <a:moveTo>
                    <a:pt x="0" y="70"/>
                  </a:moveTo>
                  <a:cubicBezTo>
                    <a:pt x="0" y="50"/>
                    <a:pt x="5" y="33"/>
                    <a:pt x="15" y="20"/>
                  </a:cubicBezTo>
                  <a:cubicBezTo>
                    <a:pt x="27" y="7"/>
                    <a:pt x="42" y="0"/>
                    <a:pt x="61" y="0"/>
                  </a:cubicBezTo>
                  <a:cubicBezTo>
                    <a:pt x="80" y="0"/>
                    <a:pt x="96" y="7"/>
                    <a:pt x="107" y="20"/>
                  </a:cubicBezTo>
                  <a:cubicBezTo>
                    <a:pt x="118" y="33"/>
                    <a:pt x="123" y="49"/>
                    <a:pt x="123" y="70"/>
                  </a:cubicBezTo>
                  <a:cubicBezTo>
                    <a:pt x="123" y="90"/>
                    <a:pt x="118" y="106"/>
                    <a:pt x="107" y="119"/>
                  </a:cubicBezTo>
                  <a:cubicBezTo>
                    <a:pt x="96" y="132"/>
                    <a:pt x="81" y="139"/>
                    <a:pt x="61" y="139"/>
                  </a:cubicBezTo>
                  <a:cubicBezTo>
                    <a:pt x="42" y="139"/>
                    <a:pt x="26" y="132"/>
                    <a:pt x="15" y="119"/>
                  </a:cubicBezTo>
                  <a:cubicBezTo>
                    <a:pt x="5" y="106"/>
                    <a:pt x="0" y="90"/>
                    <a:pt x="0" y="70"/>
                  </a:cubicBezTo>
                  <a:close/>
                  <a:moveTo>
                    <a:pt x="61" y="128"/>
                  </a:moveTo>
                  <a:cubicBezTo>
                    <a:pt x="78" y="128"/>
                    <a:pt x="90" y="122"/>
                    <a:pt x="99" y="111"/>
                  </a:cubicBezTo>
                  <a:cubicBezTo>
                    <a:pt x="107" y="100"/>
                    <a:pt x="110" y="86"/>
                    <a:pt x="110" y="70"/>
                  </a:cubicBezTo>
                  <a:cubicBezTo>
                    <a:pt x="110" y="51"/>
                    <a:pt x="106" y="37"/>
                    <a:pt x="97" y="26"/>
                  </a:cubicBezTo>
                  <a:cubicBezTo>
                    <a:pt x="88" y="16"/>
                    <a:pt x="76" y="11"/>
                    <a:pt x="61" y="11"/>
                  </a:cubicBezTo>
                  <a:cubicBezTo>
                    <a:pt x="45" y="11"/>
                    <a:pt x="33" y="17"/>
                    <a:pt x="24" y="29"/>
                  </a:cubicBezTo>
                  <a:cubicBezTo>
                    <a:pt x="16" y="39"/>
                    <a:pt x="12" y="53"/>
                    <a:pt x="12" y="70"/>
                  </a:cubicBezTo>
                  <a:cubicBezTo>
                    <a:pt x="12" y="87"/>
                    <a:pt x="16" y="100"/>
                    <a:pt x="24" y="111"/>
                  </a:cubicBezTo>
                  <a:cubicBezTo>
                    <a:pt x="33" y="123"/>
                    <a:pt x="45" y="128"/>
                    <a:pt x="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rgbClr val="C30EAE"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1705" y="279552"/>
            <a:ext cx="4286173" cy="584775"/>
          </a:xfrm>
          <a:prstGeom prst="rect">
            <a:avLst/>
          </a:prstGeom>
          <a:noFill/>
          <a:effectLst>
            <a:glow rad="152400">
              <a:schemeClr val="accent4">
                <a:satMod val="175000"/>
                <a:alpha val="2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Create SQL Database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59236"/>
            <a:ext cx="7791855" cy="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  <a:effectLst>
            <a:glow rad="88900">
              <a:schemeClr val="accent3">
                <a:satMod val="175000"/>
                <a:alpha val="3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28554" y="1179378"/>
            <a:ext cx="2460763" cy="1154166"/>
            <a:chOff x="828554" y="1179378"/>
            <a:chExt cx="2460763" cy="1154166"/>
          </a:xfrm>
        </p:grpSpPr>
        <p:sp>
          <p:nvSpPr>
            <p:cNvPr id="101" name="직사각형 100"/>
            <p:cNvSpPr/>
            <p:nvPr/>
          </p:nvSpPr>
          <p:spPr>
            <a:xfrm>
              <a:off x="828554" y="1179378"/>
              <a:ext cx="611687" cy="115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ct val="90000"/>
                </a:lnSpc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36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60000">
                        <a:schemeClr val="bg1"/>
                      </a:gs>
                      <a:gs pos="60000">
                        <a:schemeClr val="bg1">
                          <a:lumMod val="9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63500" dist="38100" dir="2700000" algn="tl" rotWithShape="0">
                      <a:schemeClr val="bg1">
                        <a:alpha val="2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endParaRPr lang="ko-KR" altLang="en-US" sz="36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60000">
                      <a:schemeClr val="bg1"/>
                    </a:gs>
                    <a:gs pos="60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63500" dist="38100" dir="2700000" algn="tl" rotWithShape="0">
                    <a:schemeClr val="bg1">
                      <a:alpha val="2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06466" y="1525629"/>
              <a:ext cx="1982851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spc="-150" dirty="0">
                  <a:ln>
                    <a:solidFill>
                      <a:srgbClr val="C30EAE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Database</a:t>
              </a:r>
              <a:endParaRPr lang="ko-KR" altLang="en-US" sz="2400" b="1" spc="-150" dirty="0">
                <a:ln>
                  <a:solidFill>
                    <a:srgbClr val="C30EAE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54925650-9827-4F77-8DD3-DB9CD29F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3" y="2333544"/>
            <a:ext cx="7914531" cy="48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664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149</Words>
  <Application>Microsoft Office PowerPoint</Application>
  <PresentationFormat>사용자 지정</PresentationFormat>
  <Paragraphs>60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나눔고딕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Bak Chan</cp:lastModifiedBy>
  <cp:revision>71</cp:revision>
  <dcterms:created xsi:type="dcterms:W3CDTF">2018-08-02T04:42:56Z</dcterms:created>
  <dcterms:modified xsi:type="dcterms:W3CDTF">2019-12-15T10:19:58Z</dcterms:modified>
</cp:coreProperties>
</file>