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6" r:id="rId2"/>
    <p:sldMasterId id="2147483720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4" r:id="rId10"/>
    <p:sldId id="268" r:id="rId11"/>
    <p:sldId id="269" r:id="rId12"/>
    <p:sldId id="270" r:id="rId13"/>
    <p:sldId id="271" r:id="rId14"/>
    <p:sldId id="272" r:id="rId15"/>
    <p:sldId id="273" r:id="rId16"/>
    <p:sldId id="262" r:id="rId17"/>
    <p:sldId id="265" r:id="rId18"/>
    <p:sldId id="266" r:id="rId19"/>
    <p:sldId id="274" r:id="rId20"/>
    <p:sldId id="267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D41D3-7C22-40CE-AC03-E6FDC9F8B19F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A3C1-9353-48F1-A872-99BF891D38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521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D41D3-7C22-40CE-AC03-E6FDC9F8B19F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A3C1-9353-48F1-A872-99BF891D38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D41D3-7C22-40CE-AC03-E6FDC9F8B19F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A3C1-9353-48F1-A872-99BF891D38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83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D41D3-7C22-40CE-AC03-E6FDC9F8B19F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A3C1-9353-48F1-A872-99BF891D38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0365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D41D3-7C22-40CE-AC03-E6FDC9F8B19F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A3C1-9353-48F1-A872-99BF891D38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0472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D41D3-7C22-40CE-AC03-E6FDC9F8B19F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A3C1-9353-48F1-A872-99BF891D38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58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D41D3-7C22-40CE-AC03-E6FDC9F8B19F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A3C1-9353-48F1-A872-99BF891D38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743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D41D3-7C22-40CE-AC03-E6FDC9F8B19F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A3C1-9353-48F1-A872-99BF891D381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5960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D41D3-7C22-40CE-AC03-E6FDC9F8B19F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A3C1-9353-48F1-A872-99BF891D381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8868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D41D3-7C22-40CE-AC03-E6FDC9F8B19F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A3C1-9353-48F1-A872-99BF891D38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9876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D41D3-7C22-40CE-AC03-E6FDC9F8B19F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A3C1-9353-48F1-A872-99BF891D38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183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D41D3-7C22-40CE-AC03-E6FDC9F8B19F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A3C1-9353-48F1-A872-99BF891D38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2622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D41D3-7C22-40CE-AC03-E6FDC9F8B19F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A3C1-9353-48F1-A872-99BF891D38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399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D41D3-7C22-40CE-AC03-E6FDC9F8B19F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A3C1-9353-48F1-A872-99BF891D38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4615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D41D3-7C22-40CE-AC03-E6FDC9F8B19F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A3C1-9353-48F1-A872-99BF891D38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987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D41D3-7C22-40CE-AC03-E6FDC9F8B19F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A3C1-9353-48F1-A872-99BF891D381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5690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D41D3-7C22-40CE-AC03-E6FDC9F8B19F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A3C1-9353-48F1-A872-99BF891D38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7792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D41D3-7C22-40CE-AC03-E6FDC9F8B19F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A3C1-9353-48F1-A872-99BF891D381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7264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D41D3-7C22-40CE-AC03-E6FDC9F8B19F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A3C1-9353-48F1-A872-99BF891D38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2376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D41D3-7C22-40CE-AC03-E6FDC9F8B19F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A3C1-9353-48F1-A872-99BF891D38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2622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D41D3-7C22-40CE-AC03-E6FDC9F8B19F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A3C1-9353-48F1-A872-99BF891D38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9484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D41D3-7C22-40CE-AC03-E6FDC9F8B19F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A3C1-9353-48F1-A872-99BF891D38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169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D41D3-7C22-40CE-AC03-E6FDC9F8B19F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A3C1-9353-48F1-A872-99BF891D38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9947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B6D41D3-7C22-40CE-AC03-E6FDC9F8B19F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36A3C1-9353-48F1-A872-99BF891D38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8557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D41D3-7C22-40CE-AC03-E6FDC9F8B19F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A3C1-9353-48F1-A872-99BF891D38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0540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D41D3-7C22-40CE-AC03-E6FDC9F8B19F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A3C1-9353-48F1-A872-99BF891D38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3244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D41D3-7C22-40CE-AC03-E6FDC9F8B19F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A3C1-9353-48F1-A872-99BF891D38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102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D41D3-7C22-40CE-AC03-E6FDC9F8B19F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A3C1-9353-48F1-A872-99BF891D38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695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D41D3-7C22-40CE-AC03-E6FDC9F8B19F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A3C1-9353-48F1-A872-99BF891D381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736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D41D3-7C22-40CE-AC03-E6FDC9F8B19F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A3C1-9353-48F1-A872-99BF891D381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76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D41D3-7C22-40CE-AC03-E6FDC9F8B19F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A3C1-9353-48F1-A872-99BF891D38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707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D41D3-7C22-40CE-AC03-E6FDC9F8B19F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A3C1-9353-48F1-A872-99BF891D38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741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D41D3-7C22-40CE-AC03-E6FDC9F8B19F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A3C1-9353-48F1-A872-99BF891D38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490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B6D41D3-7C22-40CE-AC03-E6FDC9F8B19F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6A3C1-9353-48F1-A872-99BF891D38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102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B6D41D3-7C22-40CE-AC03-E6FDC9F8B19F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6A3C1-9353-48F1-A872-99BF891D38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55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B6D41D3-7C22-40CE-AC03-E6FDC9F8B19F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536A3C1-9353-48F1-A872-99BF891D381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374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youngs486@naver.com" TargetMode="Externa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97280" y="2421080"/>
            <a:ext cx="10058400" cy="20574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Azure</a:t>
            </a:r>
            <a:br>
              <a:rPr lang="en-US" altLang="ko-KR" dirty="0" smtClean="0"/>
            </a:br>
            <a:r>
              <a:rPr lang="en-US" altLang="ko-KR" dirty="0" smtClean="0"/>
              <a:t>Virtual Machine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97280" y="4478480"/>
            <a:ext cx="10058400" cy="1465120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 err="1" smtClean="0"/>
              <a:t>신아영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cap="none" dirty="0" smtClean="0">
                <a:hlinkClick r:id="rId2"/>
              </a:rPr>
              <a:t>ayoungs486@naver.com</a:t>
            </a:r>
            <a:r>
              <a:rPr lang="en-US" altLang="ko-KR" cap="none" dirty="0" smtClean="0"/>
              <a:t/>
            </a:r>
            <a:br>
              <a:rPr lang="en-US" altLang="ko-KR" cap="none" dirty="0" smtClean="0"/>
            </a:br>
            <a:r>
              <a:rPr lang="en-US" altLang="ko-KR" cap="none" dirty="0" smtClean="0"/>
              <a:t>010-5001-3375</a:t>
            </a:r>
            <a:br>
              <a:rPr lang="en-US" altLang="ko-KR" cap="none" dirty="0" smtClean="0"/>
            </a:br>
            <a:r>
              <a:rPr lang="en-US" altLang="ko-KR" cap="none" dirty="0" smtClean="0"/>
              <a:t>github.com/</a:t>
            </a:r>
            <a:r>
              <a:rPr lang="en-US" altLang="ko-KR" cap="none" dirty="0" err="1" smtClean="0"/>
              <a:t>ayoung</a:t>
            </a:r>
            <a:r>
              <a:rPr lang="en-US" altLang="ko-KR" cap="none" dirty="0" smtClean="0"/>
              <a:t>-shin</a:t>
            </a:r>
            <a:endParaRPr lang="ko-KR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271857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18902" y="286603"/>
            <a:ext cx="10215154" cy="1450757"/>
          </a:xfrm>
        </p:spPr>
        <p:txBody>
          <a:bodyPr/>
          <a:lstStyle/>
          <a:p>
            <a:r>
              <a:rPr lang="en-US" altLang="ko-KR" dirty="0"/>
              <a:t>RDP</a:t>
            </a:r>
            <a:r>
              <a:rPr lang="ko-KR" altLang="en-US" dirty="0"/>
              <a:t>를 사용하여</a:t>
            </a:r>
            <a:r>
              <a:rPr lang="en-US" altLang="ko-KR" dirty="0"/>
              <a:t> </a:t>
            </a:r>
            <a:r>
              <a:rPr lang="ko-KR" altLang="en-US" dirty="0"/>
              <a:t>가상 머신 </a:t>
            </a:r>
            <a:r>
              <a:rPr lang="ko-KR" altLang="en-US" dirty="0" smtClean="0"/>
              <a:t>연결하기 </a:t>
            </a:r>
            <a:r>
              <a:rPr lang="en-US" altLang="ko-KR" dirty="0" smtClean="0"/>
              <a:t>(1)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393" y="2227025"/>
            <a:ext cx="10012172" cy="2743583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5756364" y="2240088"/>
            <a:ext cx="762002" cy="267981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45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18902" y="286603"/>
            <a:ext cx="10215154" cy="1450757"/>
          </a:xfrm>
        </p:spPr>
        <p:txBody>
          <a:bodyPr/>
          <a:lstStyle/>
          <a:p>
            <a:r>
              <a:rPr lang="en-US" altLang="ko-KR" dirty="0"/>
              <a:t>RDP</a:t>
            </a:r>
            <a:r>
              <a:rPr lang="ko-KR" altLang="en-US" dirty="0"/>
              <a:t>를 사용하여</a:t>
            </a:r>
            <a:r>
              <a:rPr lang="en-US" altLang="ko-KR" dirty="0"/>
              <a:t> </a:t>
            </a:r>
            <a:r>
              <a:rPr lang="ko-KR" altLang="en-US" dirty="0"/>
              <a:t>가상 머신 </a:t>
            </a:r>
            <a:r>
              <a:rPr lang="ko-KR" altLang="en-US" dirty="0" smtClean="0"/>
              <a:t>연결하기 </a:t>
            </a:r>
            <a:r>
              <a:rPr lang="en-US" altLang="ko-KR" dirty="0" smtClean="0"/>
              <a:t>(1)</a:t>
            </a:r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07" y="1955015"/>
            <a:ext cx="11774543" cy="2791215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8525688" y="4180117"/>
            <a:ext cx="2029101" cy="130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0554789" y="3925196"/>
            <a:ext cx="235131" cy="267981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09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18902" y="286603"/>
            <a:ext cx="10215154" cy="1450757"/>
          </a:xfrm>
        </p:spPr>
        <p:txBody>
          <a:bodyPr/>
          <a:lstStyle/>
          <a:p>
            <a:r>
              <a:rPr lang="en-US" altLang="ko-KR" dirty="0"/>
              <a:t>RDP</a:t>
            </a:r>
            <a:r>
              <a:rPr lang="ko-KR" altLang="en-US" dirty="0"/>
              <a:t>를 사용하여</a:t>
            </a:r>
            <a:r>
              <a:rPr lang="en-US" altLang="ko-KR" dirty="0"/>
              <a:t> </a:t>
            </a:r>
            <a:r>
              <a:rPr lang="ko-KR" altLang="en-US" dirty="0"/>
              <a:t>가상 머신 </a:t>
            </a:r>
            <a:r>
              <a:rPr lang="ko-KR" altLang="en-US" dirty="0" smtClean="0"/>
              <a:t>연결하기 </a:t>
            </a:r>
            <a:r>
              <a:rPr lang="en-US" altLang="ko-KR" dirty="0" smtClean="0"/>
              <a:t>(1)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068" y="1773202"/>
            <a:ext cx="4420217" cy="69542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300" y="1832005"/>
            <a:ext cx="4620270" cy="151468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20" y="3653628"/>
            <a:ext cx="4315427" cy="312463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5233" y="2504467"/>
            <a:ext cx="4305901" cy="4353533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>
          <a:xfrm>
            <a:off x="5957632" y="1983753"/>
            <a:ext cx="274321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아래쪽 화살표 10"/>
          <p:cNvSpPr/>
          <p:nvPr/>
        </p:nvSpPr>
        <p:spPr>
          <a:xfrm>
            <a:off x="8573773" y="3346691"/>
            <a:ext cx="274322" cy="3069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767680" y="6244175"/>
            <a:ext cx="1884470" cy="329934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왼쪽 화살표 11"/>
          <p:cNvSpPr/>
          <p:nvPr/>
        </p:nvSpPr>
        <p:spPr>
          <a:xfrm>
            <a:off x="5990715" y="5063349"/>
            <a:ext cx="272924" cy="30519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850309" y="6474953"/>
            <a:ext cx="826194" cy="291607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66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18902" y="286603"/>
            <a:ext cx="10215154" cy="1450757"/>
          </a:xfrm>
        </p:spPr>
        <p:txBody>
          <a:bodyPr/>
          <a:lstStyle/>
          <a:p>
            <a:r>
              <a:rPr lang="en-US" altLang="ko-KR" dirty="0"/>
              <a:t>RDP</a:t>
            </a:r>
            <a:r>
              <a:rPr lang="ko-KR" altLang="en-US" dirty="0"/>
              <a:t>를 사용하여</a:t>
            </a:r>
            <a:r>
              <a:rPr lang="en-US" altLang="ko-KR" dirty="0"/>
              <a:t> </a:t>
            </a:r>
            <a:r>
              <a:rPr lang="ko-KR" altLang="en-US" dirty="0"/>
              <a:t>가상 머신 </a:t>
            </a:r>
            <a:r>
              <a:rPr lang="ko-KR" altLang="en-US" dirty="0" smtClean="0"/>
              <a:t>연결하기 </a:t>
            </a:r>
            <a:r>
              <a:rPr lang="en-US" altLang="ko-KR" dirty="0" smtClean="0"/>
              <a:t>(1)</a:t>
            </a:r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984" y="1805911"/>
            <a:ext cx="8182990" cy="499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61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18902" y="286603"/>
            <a:ext cx="10215154" cy="1450757"/>
          </a:xfrm>
        </p:spPr>
        <p:txBody>
          <a:bodyPr/>
          <a:lstStyle/>
          <a:p>
            <a:r>
              <a:rPr lang="en-US" altLang="ko-KR" dirty="0"/>
              <a:t>RDP</a:t>
            </a:r>
            <a:r>
              <a:rPr lang="ko-KR" altLang="en-US" dirty="0"/>
              <a:t>를 사용하여</a:t>
            </a:r>
            <a:r>
              <a:rPr lang="en-US" altLang="ko-KR" dirty="0"/>
              <a:t> </a:t>
            </a:r>
            <a:r>
              <a:rPr lang="ko-KR" altLang="en-US" dirty="0"/>
              <a:t>가상 머신 </a:t>
            </a:r>
            <a:r>
              <a:rPr lang="ko-KR" altLang="en-US" dirty="0" smtClean="0"/>
              <a:t>연결하기 </a:t>
            </a:r>
            <a:r>
              <a:rPr lang="en-US" altLang="ko-KR" dirty="0" smtClean="0"/>
              <a:t>(2)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90" y="1872677"/>
            <a:ext cx="11697179" cy="3066676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2673528" y="2281644"/>
            <a:ext cx="840381" cy="314547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59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18902" y="286603"/>
            <a:ext cx="10149840" cy="1450757"/>
          </a:xfrm>
        </p:spPr>
        <p:txBody>
          <a:bodyPr/>
          <a:lstStyle/>
          <a:p>
            <a:r>
              <a:rPr lang="en-US" altLang="ko-KR" dirty="0"/>
              <a:t>RDP</a:t>
            </a:r>
            <a:r>
              <a:rPr lang="ko-KR" altLang="en-US" dirty="0"/>
              <a:t>를 사용하여</a:t>
            </a:r>
            <a:r>
              <a:rPr lang="en-US" altLang="ko-KR" dirty="0"/>
              <a:t> </a:t>
            </a:r>
            <a:r>
              <a:rPr lang="ko-KR" altLang="en-US" dirty="0"/>
              <a:t>가상 머신 </a:t>
            </a:r>
            <a:r>
              <a:rPr lang="ko-KR" altLang="en-US" dirty="0" smtClean="0"/>
              <a:t>연결하기 </a:t>
            </a:r>
            <a:r>
              <a:rPr lang="en-US" altLang="ko-KR" dirty="0" smtClean="0"/>
              <a:t>(2)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938" y="1845907"/>
            <a:ext cx="4124901" cy="4420217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910043" y="4763587"/>
            <a:ext cx="1506586" cy="370116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9160" y="1845907"/>
            <a:ext cx="6500949" cy="4098769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4844839" y="3758132"/>
            <a:ext cx="274321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9971335" y="5630092"/>
            <a:ext cx="779396" cy="261257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67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18902" y="286603"/>
            <a:ext cx="10215154" cy="1450757"/>
          </a:xfrm>
        </p:spPr>
        <p:txBody>
          <a:bodyPr/>
          <a:lstStyle/>
          <a:p>
            <a:r>
              <a:rPr lang="en-US" altLang="ko-KR" dirty="0"/>
              <a:t>RDP</a:t>
            </a:r>
            <a:r>
              <a:rPr lang="ko-KR" altLang="en-US" dirty="0"/>
              <a:t>를 사용하여</a:t>
            </a:r>
            <a:r>
              <a:rPr lang="en-US" altLang="ko-KR" dirty="0"/>
              <a:t> </a:t>
            </a:r>
            <a:r>
              <a:rPr lang="ko-KR" altLang="en-US" dirty="0"/>
              <a:t>가상 머신 </a:t>
            </a:r>
            <a:r>
              <a:rPr lang="ko-KR" altLang="en-US" dirty="0" smtClean="0"/>
              <a:t>연결하기 </a:t>
            </a:r>
            <a:r>
              <a:rPr lang="en-US" altLang="ko-KR" dirty="0" smtClean="0"/>
              <a:t>(2)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191" y="3191857"/>
            <a:ext cx="1136469" cy="92711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4981" y="2518931"/>
            <a:ext cx="3964011" cy="2272973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2110660" y="3518257"/>
            <a:ext cx="274321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6348992" y="3518259"/>
            <a:ext cx="274321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953805" y="4498721"/>
            <a:ext cx="692333" cy="267057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3313" y="2917128"/>
            <a:ext cx="4610743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77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18902" y="286603"/>
            <a:ext cx="10215154" cy="1450757"/>
          </a:xfrm>
        </p:spPr>
        <p:txBody>
          <a:bodyPr/>
          <a:lstStyle/>
          <a:p>
            <a:r>
              <a:rPr lang="en-US" altLang="ko-KR" dirty="0"/>
              <a:t>RDP</a:t>
            </a:r>
            <a:r>
              <a:rPr lang="ko-KR" altLang="en-US" dirty="0"/>
              <a:t>를 사용하여</a:t>
            </a:r>
            <a:r>
              <a:rPr lang="en-US" altLang="ko-KR" dirty="0"/>
              <a:t> </a:t>
            </a:r>
            <a:r>
              <a:rPr lang="ko-KR" altLang="en-US" dirty="0"/>
              <a:t>가상 머신 </a:t>
            </a:r>
            <a:r>
              <a:rPr lang="ko-KR" altLang="en-US" dirty="0" smtClean="0"/>
              <a:t>연결하기 </a:t>
            </a:r>
            <a:r>
              <a:rPr lang="en-US" altLang="ko-KR" dirty="0" smtClean="0"/>
              <a:t>(2)</a:t>
            </a:r>
            <a:endParaRPr lang="en-US" altLang="ko-KR" dirty="0"/>
          </a:p>
        </p:txBody>
      </p:sp>
      <p:sp>
        <p:nvSpPr>
          <p:cNvPr id="8" name="오른쪽 화살표 7"/>
          <p:cNvSpPr/>
          <p:nvPr/>
        </p:nvSpPr>
        <p:spPr>
          <a:xfrm>
            <a:off x="5989318" y="3998119"/>
            <a:ext cx="274321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196" y="2635091"/>
            <a:ext cx="4362450" cy="30003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311" y="1958513"/>
            <a:ext cx="4305901" cy="4353533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8932784" y="5939737"/>
            <a:ext cx="826194" cy="291607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82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18902" y="286603"/>
            <a:ext cx="10215154" cy="1450757"/>
          </a:xfrm>
        </p:spPr>
        <p:txBody>
          <a:bodyPr/>
          <a:lstStyle/>
          <a:p>
            <a:r>
              <a:rPr lang="en-US" altLang="ko-KR" dirty="0"/>
              <a:t>RDP</a:t>
            </a:r>
            <a:r>
              <a:rPr lang="ko-KR" altLang="en-US" dirty="0"/>
              <a:t>를 사용하여</a:t>
            </a:r>
            <a:r>
              <a:rPr lang="en-US" altLang="ko-KR" dirty="0"/>
              <a:t> </a:t>
            </a:r>
            <a:r>
              <a:rPr lang="ko-KR" altLang="en-US" dirty="0"/>
              <a:t>가상 머신 </a:t>
            </a:r>
            <a:r>
              <a:rPr lang="ko-KR" altLang="en-US" dirty="0" smtClean="0"/>
              <a:t>연결하기 </a:t>
            </a:r>
            <a:r>
              <a:rPr lang="en-US" altLang="ko-KR" dirty="0" smtClean="0"/>
              <a:t>(2)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2" y="2233748"/>
            <a:ext cx="6027096" cy="361841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79" y="2213081"/>
            <a:ext cx="6024296" cy="363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49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Q&amp;A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702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ko-KR" altLang="en-US" sz="3600" dirty="0" smtClean="0"/>
              <a:t> 가상 </a:t>
            </a:r>
            <a:r>
              <a:rPr lang="ko-KR" altLang="en-US" sz="3600" dirty="0" err="1" smtClean="0"/>
              <a:t>머신이란</a:t>
            </a:r>
            <a:endParaRPr lang="en-US" altLang="ko-KR" sz="36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sz="3600" dirty="0" smtClean="0"/>
              <a:t> Azure</a:t>
            </a:r>
            <a:r>
              <a:rPr lang="ko-KR" altLang="en-US" sz="3600" dirty="0" smtClean="0"/>
              <a:t>에서 </a:t>
            </a:r>
            <a:r>
              <a:rPr lang="en-US" altLang="ko-KR" sz="3600" dirty="0" smtClean="0"/>
              <a:t>Windows </a:t>
            </a:r>
            <a:r>
              <a:rPr lang="ko-KR" altLang="en-US" sz="3600" dirty="0" smtClean="0"/>
              <a:t>가상 머신 만들기</a:t>
            </a:r>
            <a:endParaRPr lang="en-US" altLang="ko-KR" sz="36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sz="3600" dirty="0" smtClean="0"/>
              <a:t> RDP</a:t>
            </a:r>
            <a:r>
              <a:rPr lang="ko-KR" altLang="en-US" sz="3600" dirty="0" smtClean="0"/>
              <a:t>를 사용하여</a:t>
            </a:r>
            <a:r>
              <a:rPr lang="en-US" altLang="ko-KR" sz="3600" dirty="0"/>
              <a:t> </a:t>
            </a:r>
            <a:r>
              <a:rPr lang="ko-KR" altLang="en-US" sz="3600" dirty="0" smtClean="0"/>
              <a:t>가상 머신 연결하기</a:t>
            </a:r>
            <a:endParaRPr lang="en-US" altLang="ko-KR" sz="36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sz="3600" dirty="0" smtClean="0"/>
              <a:t> Q&amp;A</a:t>
            </a:r>
            <a:endParaRPr lang="en-US" altLang="ko-KR" sz="3600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489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가상 머신</a:t>
            </a:r>
            <a:r>
              <a:rPr lang="en-US" altLang="ko-KR" dirty="0" smtClean="0"/>
              <a:t>(Virtual Machine, VM)</a:t>
            </a:r>
            <a:r>
              <a:rPr lang="ko-KR" altLang="en-US" dirty="0" smtClean="0"/>
              <a:t>이란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07077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 </a:t>
            </a:r>
            <a:r>
              <a:rPr lang="ko-KR" altLang="en-US" sz="2400" dirty="0" smtClean="0"/>
              <a:t>물리적 하드웨어 시스템에 구축되어 자체 </a:t>
            </a:r>
            <a:r>
              <a:rPr lang="en-US" altLang="ko-KR" sz="2400" dirty="0" smtClean="0"/>
              <a:t>CPU, </a:t>
            </a:r>
            <a:r>
              <a:rPr lang="ko-KR" altLang="en-US" sz="2400" dirty="0" smtClean="0"/>
              <a:t>메모리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네트워크 인터페이스 및 저장소를 갖추고 가상 컴퓨터 시스템 기능을 하는 가상 환경</a:t>
            </a:r>
            <a:endParaRPr lang="en-US" altLang="ko-KR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 Azure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VM</a:t>
            </a:r>
            <a:r>
              <a:rPr lang="ko-KR" altLang="en-US" sz="2400" dirty="0" smtClean="0"/>
              <a:t>은 요청 시 확장 가능한 </a:t>
            </a:r>
            <a:r>
              <a:rPr lang="ko-KR" altLang="en-US" sz="2400" dirty="0" err="1" smtClean="0"/>
              <a:t>클라우드</a:t>
            </a:r>
            <a:r>
              <a:rPr lang="ko-KR" altLang="en-US" sz="2400" dirty="0" smtClean="0"/>
              <a:t> 컴퓨팅 리소스이다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이는 </a:t>
            </a:r>
            <a:r>
              <a:rPr lang="en-US" altLang="ko-KR" sz="2400" dirty="0" smtClean="0"/>
              <a:t>Windows Hyper-V</a:t>
            </a:r>
            <a:r>
              <a:rPr lang="ko-KR" altLang="en-US" sz="2400" dirty="0" smtClean="0"/>
              <a:t>에서 </a:t>
            </a:r>
            <a:r>
              <a:rPr lang="ko-KR" altLang="en-US" sz="2400" dirty="0" err="1" smtClean="0"/>
              <a:t>호스트되는</a:t>
            </a:r>
            <a:r>
              <a:rPr lang="ko-KR" altLang="en-US" sz="2400" dirty="0" smtClean="0"/>
              <a:t> 가상 </a:t>
            </a:r>
            <a:r>
              <a:rPr lang="ko-KR" altLang="en-US" sz="2400" dirty="0" err="1" smtClean="0"/>
              <a:t>머신과</a:t>
            </a:r>
            <a:r>
              <a:rPr lang="ko-KR" altLang="en-US" sz="2400" dirty="0" smtClean="0"/>
              <a:t> 비슷하다</a:t>
            </a:r>
            <a:r>
              <a:rPr lang="en-US" altLang="ko-KR" sz="24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Hyper-V</a:t>
            </a:r>
            <a:r>
              <a:rPr lang="ko-KR" altLang="en-US" sz="2400" dirty="0" smtClean="0"/>
              <a:t>와 마찬가지로 원하는 대로 가상 </a:t>
            </a:r>
            <a:r>
              <a:rPr lang="ko-KR" altLang="en-US" sz="2400" dirty="0" err="1" smtClean="0"/>
              <a:t>머신을</a:t>
            </a:r>
            <a:r>
              <a:rPr lang="ko-KR" altLang="en-US" sz="2400" dirty="0" smtClean="0"/>
              <a:t> 시작하고 중지할 수 있으며</a:t>
            </a:r>
            <a:r>
              <a:rPr lang="en-US" altLang="ko-KR" sz="2400" dirty="0" smtClean="0"/>
              <a:t>, Azure Portal </a:t>
            </a:r>
            <a:r>
              <a:rPr lang="ko-KR" altLang="en-US" sz="2400" dirty="0" smtClean="0"/>
              <a:t>또는 </a:t>
            </a:r>
            <a:r>
              <a:rPr lang="en-US" altLang="ko-KR" sz="2400" dirty="0" smtClean="0"/>
              <a:t>Azure CLI</a:t>
            </a:r>
            <a:r>
              <a:rPr lang="ko-KR" altLang="en-US" sz="2400" dirty="0" smtClean="0"/>
              <a:t>를 통해 관리할 수 있다</a:t>
            </a:r>
            <a:r>
              <a:rPr lang="en-US" altLang="ko-KR" sz="24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또한 </a:t>
            </a:r>
            <a:r>
              <a:rPr lang="en-US" altLang="ko-KR" sz="2400" dirty="0" smtClean="0"/>
              <a:t>RDP(</a:t>
            </a:r>
            <a:r>
              <a:rPr lang="ko-KR" altLang="en-US" sz="2400" dirty="0" smtClean="0"/>
              <a:t>원격 데스크톱 프로토콜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클라이언트를 사용하여 </a:t>
            </a:r>
            <a:r>
              <a:rPr lang="en-US" altLang="ko-KR" sz="2400" dirty="0" smtClean="0"/>
              <a:t>Windows </a:t>
            </a:r>
            <a:r>
              <a:rPr lang="ko-KR" altLang="en-US" sz="2400" dirty="0" smtClean="0"/>
              <a:t>데스크톱 </a:t>
            </a:r>
            <a:r>
              <a:rPr lang="en-US" altLang="ko-KR" sz="2400" dirty="0" smtClean="0"/>
              <a:t>UI(</a:t>
            </a:r>
            <a:r>
              <a:rPr lang="ko-KR" altLang="en-US" sz="2400" dirty="0" smtClean="0"/>
              <a:t>사용자 인터페이스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에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직접 연결하고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로컬 </a:t>
            </a:r>
            <a:r>
              <a:rPr lang="en-US" altLang="ko-KR" sz="2400" dirty="0" smtClean="0"/>
              <a:t>Windows </a:t>
            </a:r>
            <a:r>
              <a:rPr lang="ko-KR" altLang="en-US" sz="2400" dirty="0" smtClean="0"/>
              <a:t>컴퓨터에 로그인한 것처럼 </a:t>
            </a:r>
            <a:r>
              <a:rPr lang="en-US" altLang="ko-KR" sz="2400" dirty="0" smtClean="0"/>
              <a:t>VM</a:t>
            </a:r>
            <a:r>
              <a:rPr lang="ko-KR" altLang="en-US" sz="2400" dirty="0" smtClean="0"/>
              <a:t>을 사용할 수 있다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8482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Azure</a:t>
            </a:r>
            <a:r>
              <a:rPr lang="ko-KR" altLang="en-US" dirty="0"/>
              <a:t>에서 </a:t>
            </a:r>
            <a:r>
              <a:rPr lang="en-US" altLang="ko-KR" dirty="0"/>
              <a:t>Windows </a:t>
            </a:r>
            <a:r>
              <a:rPr lang="ko-KR" altLang="en-US" dirty="0"/>
              <a:t>가상 머신 만들기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3087775"/>
            <a:ext cx="10058400" cy="1265381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1254034" y="3448594"/>
            <a:ext cx="777240" cy="878436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46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Azure</a:t>
            </a:r>
            <a:r>
              <a:rPr lang="ko-KR" altLang="en-US" dirty="0"/>
              <a:t>에서 </a:t>
            </a:r>
            <a:r>
              <a:rPr lang="en-US" altLang="ko-KR" dirty="0"/>
              <a:t>Windows </a:t>
            </a:r>
            <a:r>
              <a:rPr lang="ko-KR" altLang="en-US" dirty="0"/>
              <a:t>가상 머신 만들기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92" y="1872065"/>
            <a:ext cx="3318301" cy="4894494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2024739" y="2717066"/>
            <a:ext cx="1084218" cy="365767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514" y="2216192"/>
            <a:ext cx="3663076" cy="365352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0911" y="2490289"/>
            <a:ext cx="3526702" cy="3105330"/>
          </a:xfrm>
          <a:prstGeom prst="rect">
            <a:avLst/>
          </a:prstGeom>
        </p:spPr>
      </p:pic>
      <p:sp>
        <p:nvSpPr>
          <p:cNvPr id="11" name="오른쪽 화살표 10"/>
          <p:cNvSpPr/>
          <p:nvPr/>
        </p:nvSpPr>
        <p:spPr>
          <a:xfrm>
            <a:off x="3919193" y="3905794"/>
            <a:ext cx="274321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7856590" y="3905794"/>
            <a:ext cx="274321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8183164" y="5312305"/>
            <a:ext cx="686518" cy="200222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97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Azure</a:t>
            </a:r>
            <a:r>
              <a:rPr lang="ko-KR" altLang="en-US" dirty="0"/>
              <a:t>에서 </a:t>
            </a:r>
            <a:r>
              <a:rPr lang="en-US" altLang="ko-KR" dirty="0"/>
              <a:t>Windows </a:t>
            </a:r>
            <a:r>
              <a:rPr lang="ko-KR" altLang="en-US" dirty="0"/>
              <a:t>가상 머신 만들기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202" y="1881130"/>
            <a:ext cx="3955321" cy="4865673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731517" y="6531428"/>
            <a:ext cx="561703" cy="202312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844" y="1881129"/>
            <a:ext cx="6331726" cy="901259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4621523" y="2194599"/>
            <a:ext cx="274321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아래쪽 화살표 8"/>
          <p:cNvSpPr/>
          <p:nvPr/>
        </p:nvSpPr>
        <p:spPr>
          <a:xfrm>
            <a:off x="7924546" y="2782388"/>
            <a:ext cx="274322" cy="3069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5844" y="3095857"/>
            <a:ext cx="6331726" cy="2557043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5142408" y="5312226"/>
            <a:ext cx="1023260" cy="314547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78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Azure</a:t>
            </a:r>
            <a:r>
              <a:rPr lang="ko-KR" altLang="en-US" dirty="0"/>
              <a:t>에서 </a:t>
            </a:r>
            <a:r>
              <a:rPr lang="en-US" altLang="ko-KR" dirty="0"/>
              <a:t>Windows </a:t>
            </a:r>
            <a:r>
              <a:rPr lang="ko-KR" altLang="en-US" dirty="0"/>
              <a:t>가상 머신 만들기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291" y="1828800"/>
            <a:ext cx="9222377" cy="489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14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18902" y="286603"/>
            <a:ext cx="10215154" cy="1450757"/>
          </a:xfrm>
        </p:spPr>
        <p:txBody>
          <a:bodyPr/>
          <a:lstStyle/>
          <a:p>
            <a:r>
              <a:rPr lang="en-US" altLang="ko-KR" dirty="0"/>
              <a:t>RDP</a:t>
            </a:r>
            <a:r>
              <a:rPr lang="ko-KR" altLang="en-US" dirty="0"/>
              <a:t>를 사용하여</a:t>
            </a:r>
            <a:r>
              <a:rPr lang="en-US" altLang="ko-KR" dirty="0"/>
              <a:t> </a:t>
            </a:r>
            <a:r>
              <a:rPr lang="ko-KR" altLang="en-US" dirty="0"/>
              <a:t>가상 머신 </a:t>
            </a:r>
            <a:r>
              <a:rPr lang="ko-KR" altLang="en-US" dirty="0" smtClean="0"/>
              <a:t>연결하기 </a:t>
            </a:r>
            <a:r>
              <a:rPr lang="en-US" altLang="ko-KR" dirty="0" smtClean="0"/>
              <a:t>(1)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90" y="1872677"/>
            <a:ext cx="11697179" cy="3066676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10184672" y="4045131"/>
            <a:ext cx="709752" cy="25255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38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18902" y="286603"/>
            <a:ext cx="10215154" cy="1450757"/>
          </a:xfrm>
        </p:spPr>
        <p:txBody>
          <a:bodyPr/>
          <a:lstStyle/>
          <a:p>
            <a:r>
              <a:rPr lang="en-US" altLang="ko-KR" dirty="0"/>
              <a:t>RDP</a:t>
            </a:r>
            <a:r>
              <a:rPr lang="ko-KR" altLang="en-US" dirty="0"/>
              <a:t>를 사용하여</a:t>
            </a:r>
            <a:r>
              <a:rPr lang="en-US" altLang="ko-KR" dirty="0"/>
              <a:t> </a:t>
            </a:r>
            <a:r>
              <a:rPr lang="ko-KR" altLang="en-US" dirty="0"/>
              <a:t>가상 머신 </a:t>
            </a:r>
            <a:r>
              <a:rPr lang="ko-KR" altLang="en-US" dirty="0" smtClean="0"/>
              <a:t>연결하기 </a:t>
            </a:r>
            <a:r>
              <a:rPr lang="en-US" altLang="ko-KR" dirty="0" smtClean="0"/>
              <a:t>(1)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67" y="1877516"/>
            <a:ext cx="11976823" cy="4082683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2072638" y="2242455"/>
            <a:ext cx="579122" cy="226425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2181497" y="4101737"/>
            <a:ext cx="535577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41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추억">
  <a:themeElements>
    <a:clrScheme name="추억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</TotalTime>
  <Words>252</Words>
  <Application>Microsoft Office PowerPoint</Application>
  <PresentationFormat>와이드스크린</PresentationFormat>
  <Paragraphs>28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맑은 고딕</vt:lpstr>
      <vt:lpstr>Arial</vt:lpstr>
      <vt:lpstr>Calibri</vt:lpstr>
      <vt:lpstr>Calibri Light</vt:lpstr>
      <vt:lpstr>Wingdings</vt:lpstr>
      <vt:lpstr>Wingdings 2</vt:lpstr>
      <vt:lpstr>HDOfficeLightV0</vt:lpstr>
      <vt:lpstr>1_HDOfficeLightV0</vt:lpstr>
      <vt:lpstr>추억</vt:lpstr>
      <vt:lpstr>Azure Virtual Machine</vt:lpstr>
      <vt:lpstr>목차</vt:lpstr>
      <vt:lpstr>가상 머신(Virtual Machine, VM)이란</vt:lpstr>
      <vt:lpstr>Azure에서 Windows 가상 머신 만들기</vt:lpstr>
      <vt:lpstr>Azure에서 Windows 가상 머신 만들기</vt:lpstr>
      <vt:lpstr>Azure에서 Windows 가상 머신 만들기</vt:lpstr>
      <vt:lpstr>Azure에서 Windows 가상 머신 만들기</vt:lpstr>
      <vt:lpstr>RDP를 사용하여 가상 머신 연결하기 (1)</vt:lpstr>
      <vt:lpstr>RDP를 사용하여 가상 머신 연결하기 (1)</vt:lpstr>
      <vt:lpstr>RDP를 사용하여 가상 머신 연결하기 (1)</vt:lpstr>
      <vt:lpstr>RDP를 사용하여 가상 머신 연결하기 (1)</vt:lpstr>
      <vt:lpstr>RDP를 사용하여 가상 머신 연결하기 (1)</vt:lpstr>
      <vt:lpstr>RDP를 사용하여 가상 머신 연결하기 (1)</vt:lpstr>
      <vt:lpstr>RDP를 사용하여 가상 머신 연결하기 (2)</vt:lpstr>
      <vt:lpstr>RDP를 사용하여 가상 머신 연결하기 (2)</vt:lpstr>
      <vt:lpstr>RDP를 사용하여 가상 머신 연결하기 (2)</vt:lpstr>
      <vt:lpstr>RDP를 사용하여 가상 머신 연결하기 (2)</vt:lpstr>
      <vt:lpstr>RDP를 사용하여 가상 머신 연결하기 (2)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Virtual Machine Scale Set</dc:title>
  <dc:creator>young</dc:creator>
  <cp:lastModifiedBy>young</cp:lastModifiedBy>
  <cp:revision>18</cp:revision>
  <dcterms:created xsi:type="dcterms:W3CDTF">2019-12-15T00:20:57Z</dcterms:created>
  <dcterms:modified xsi:type="dcterms:W3CDTF">2019-12-15T08:00:59Z</dcterms:modified>
</cp:coreProperties>
</file>