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846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321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b6c5e1de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b6c5e1de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6c5e1de0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6c5e1de0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7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dirty="0">
                <a:solidFill>
                  <a:schemeClr val="lt1"/>
                </a:solidFill>
              </a:rPr>
              <a:t>THE FUNDAMENTALS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dirty="0">
                <a:solidFill>
                  <a:schemeClr val="lt1"/>
                </a:solidFill>
              </a:rPr>
              <a:t>OF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>
                <a:solidFill>
                  <a:schemeClr val="lt1"/>
                </a:solidFill>
              </a:rPr>
              <a:t>AZURE VIRTUAL MACHINE</a:t>
            </a:r>
            <a:endParaRPr sz="4500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414500" y="3104450"/>
            <a:ext cx="157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이성천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" name="Google Shape;59;p13"/>
          <p:cNvCxnSpPr/>
          <p:nvPr/>
        </p:nvCxnSpPr>
        <p:spPr>
          <a:xfrm>
            <a:off x="732625" y="2916675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VAIO\Desktop\멀티캠퍼스\VM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VAIO\Desktop\멀티캠퍼스\VM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VAIO\Desktop\멀티캠퍼스\VM\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VAIO\Desktop\멀티캠퍼스\VM\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VAIO\Desktop\멀티캠퍼스\VM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C:\Users\VAIO\Desktop\멀티캠퍼스\VM\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5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VAIO\Desktop\멀티캠퍼스\VM\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VAIO\Desktop\멀티캠퍼스\VM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3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C:\Users\VAIO\Desktop\멀티캠퍼스\VM\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28" y="1180800"/>
            <a:ext cx="53019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VAIO\Desktop\멀티캠퍼스\VM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713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VM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Q </a:t>
            </a: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&amp; A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52400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  <a:endParaRPr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C:\Users\VAIO\Desktop\멀티캠퍼스\VM\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C:\Users\VAIO\Desktop\멀티캠퍼스\VM\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61059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Q &amp; A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open.kakao.com/o/gfh61UOb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90" name="Picture 2" descr="C:\Users\Administrator\Desktop\KakaoTalk_20191213_1624025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18" y="2030473"/>
            <a:ext cx="27108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2000"/>
            <a:ext cx="1616770" cy="270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86;p16"/>
          <p:cNvSpPr txBox="1">
            <a:spLocks/>
          </p:cNvSpPr>
          <p:nvPr/>
        </p:nvSpPr>
        <p:spPr>
          <a:xfrm>
            <a:off x="6211480" y="2001268"/>
            <a:ext cx="2768100" cy="6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CLOUD</a:t>
            </a: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1303</a:t>
            </a:r>
          </a:p>
        </p:txBody>
      </p:sp>
    </p:spTree>
    <p:extLst>
      <p:ext uri="{BB962C8B-B14F-4D97-AF65-F5344CB8AC3E}">
        <p14:creationId xmlns:p14="http://schemas.microsoft.com/office/powerpoint/2010/main" val="2489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713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가. 제목 ㅣ </a:t>
            </a:r>
            <a:r>
              <a:rPr lang="en-US" altLang="ko-KR" dirty="0">
                <a:solidFill>
                  <a:schemeClr val="lt1"/>
                </a:solidFill>
              </a:rPr>
              <a:t>AZURE VIRTUAL </a:t>
            </a:r>
            <a:r>
              <a:rPr lang="en-US" altLang="ko-KR" dirty="0" smtClean="0">
                <a:solidFill>
                  <a:schemeClr val="lt1"/>
                </a:solidFill>
              </a:rPr>
              <a:t>MACHINE</a:t>
            </a:r>
          </a:p>
          <a:p>
            <a:pPr marL="0" lvl="0" indent="0" algn="l">
              <a:lnSpc>
                <a:spcPct val="150000"/>
              </a:lnSpc>
            </a:pP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발표자 이름 ㅣ 이성천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다. 메일주소 ㅣ  12193@naver.com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라. 전화번호 ㅣ 010-9887-9068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마. Git 주소 ㅣ github.com/l12193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Google Shape;74;p15"/>
          <p:cNvSpPr txBox="1">
            <a:spLocks/>
          </p:cNvSpPr>
          <p:nvPr/>
        </p:nvSpPr>
        <p:spPr>
          <a:xfrm>
            <a:off x="132311" y="107950"/>
            <a:ext cx="22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Azure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가상 머신 서비스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플랫폼</a:t>
            </a: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가상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Hardware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Software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를 통해 실제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처럼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동작하는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독립적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컴퓨터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환경 구현 </a:t>
            </a:r>
            <a:endParaRPr lang="ko-KR" altLang="en-US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1" y="107950"/>
            <a:ext cx="22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VAIO\Desktop\멀티캠퍼스\VM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4" y="1179830"/>
            <a:ext cx="7275831" cy="343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VAIO\Desktop\멀티캠퍼스\VM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8" y="117983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0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VAIO\Desktop\멀티캠퍼스\VM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18" y="117983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VAIO\Desktop\멀티캠퍼스\VM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8" y="117983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VM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VAIO\Desktop\멀티캠퍼스\VM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8" y="117983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154</Words>
  <Application>Microsoft Office PowerPoint</Application>
  <PresentationFormat>화면 슬라이드 쇼(16:9)</PresentationFormat>
  <Paragraphs>41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Simple Light</vt:lpstr>
      <vt:lpstr>THE FUNDAMENTALS OF AZURE VIRTUAL MACHINE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 OF AZURE VM</dc:title>
  <dc:creator>VAIO</dc:creator>
  <cp:lastModifiedBy>Windows User</cp:lastModifiedBy>
  <cp:revision>10</cp:revision>
  <dcterms:modified xsi:type="dcterms:W3CDTF">2019-12-15T23:32:51Z</dcterms:modified>
</cp:coreProperties>
</file>