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8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0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5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2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CBF8BB-96BD-4BC1-AFE7-909ABFABCB6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12A934-D5F8-41D4-864F-1435127970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8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youngs486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434813" cy="3566160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br>
              <a:rPr lang="en-US" altLang="ko-KR" dirty="0" smtClean="0"/>
            </a:br>
            <a:r>
              <a:rPr lang="en-US" altLang="ko-KR" dirty="0" smtClean="0"/>
              <a:t>Virtual </a:t>
            </a:r>
            <a:r>
              <a:rPr lang="en-US" altLang="ko-KR" dirty="0"/>
              <a:t>Machine </a:t>
            </a:r>
            <a:r>
              <a:rPr lang="en-US" altLang="ko-KR" dirty="0" smtClean="0"/>
              <a:t>Scale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7536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/>
              <a:t>신아영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cap="none" dirty="0">
                <a:hlinkClick r:id="rId2"/>
              </a:rPr>
              <a:t>ayoungs486@naver.com</a:t>
            </a:r>
            <a:r>
              <a:rPr lang="en-US" altLang="ko-KR" cap="none" dirty="0"/>
              <a:t/>
            </a:r>
            <a:br>
              <a:rPr lang="en-US" altLang="ko-KR" cap="none" dirty="0"/>
            </a:br>
            <a:r>
              <a:rPr lang="en-US" altLang="ko-KR" cap="none" dirty="0"/>
              <a:t>010-5001-3375</a:t>
            </a:r>
            <a:br>
              <a:rPr lang="en-US" altLang="ko-KR" cap="none" dirty="0"/>
            </a:br>
            <a:r>
              <a:rPr lang="en-US" altLang="ko-KR" cap="none" dirty="0"/>
              <a:t>github.com/</a:t>
            </a:r>
            <a:r>
              <a:rPr lang="en-US" altLang="ko-KR" cap="none" dirty="0" err="1"/>
              <a:t>ayoung</a:t>
            </a:r>
            <a:r>
              <a:rPr lang="en-US" altLang="ko-KR" cap="none" dirty="0"/>
              <a:t>-shin</a:t>
            </a:r>
            <a:endParaRPr lang="ko-KR" altLang="en-US" cap="none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57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1812"/>
            <a:ext cx="5582147" cy="4328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2355283"/>
            <a:ext cx="46863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Virtual network : (new) </a:t>
            </a:r>
            <a:r>
              <a:rPr lang="en-US" altLang="ko-KR" sz="2000" dirty="0" err="1" smtClean="0"/>
              <a:t>myVNet</a:t>
            </a:r>
            <a:endParaRPr lang="en-US" altLang="ko-KR" sz="2000" dirty="0" smtClean="0"/>
          </a:p>
          <a:p>
            <a:r>
              <a:rPr lang="en-US" altLang="ko-KR" sz="2000" dirty="0" smtClean="0"/>
              <a:t>Subnet : (new) default</a:t>
            </a:r>
          </a:p>
          <a:p>
            <a:r>
              <a:rPr lang="en-US" altLang="ko-KR" sz="2000" dirty="0" smtClean="0"/>
              <a:t>Public IP address per instance : On</a:t>
            </a:r>
          </a:p>
          <a:p>
            <a:r>
              <a:rPr lang="en-US" altLang="ko-KR" sz="2000" dirty="0" smtClean="0"/>
              <a:t>Public inbound ports : Allow selected ports</a:t>
            </a:r>
          </a:p>
          <a:p>
            <a:r>
              <a:rPr lang="en-US" altLang="ko-KR" sz="2000" dirty="0" smtClean="0"/>
              <a:t>Select inbound ports : RDP (3389)</a:t>
            </a:r>
          </a:p>
          <a:p>
            <a:r>
              <a:rPr lang="en-US" altLang="ko-KR" sz="2000" dirty="0" smtClean="0"/>
              <a:t>-&gt; 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6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54" y="2733004"/>
            <a:ext cx="6820852" cy="181000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717529" y="2769325"/>
            <a:ext cx="697717" cy="8686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1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85" y="2001069"/>
            <a:ext cx="7992590" cy="3848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93" y="4314534"/>
            <a:ext cx="9640856" cy="4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720587" y="2467400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390" y="1734095"/>
            <a:ext cx="2495898" cy="31246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46" y="4624652"/>
            <a:ext cx="1653179" cy="46815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1097280" y="4523479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4006124"/>
            <a:ext cx="5344271" cy="17052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0" y="4951288"/>
            <a:ext cx="1672046" cy="4448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42" y="1814408"/>
            <a:ext cx="5544324" cy="1733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42" y="2771767"/>
            <a:ext cx="1897234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360"/>
            <a:ext cx="12209018" cy="232365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1097280" y="5046390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79" y="4815204"/>
            <a:ext cx="2883682" cy="89018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950000" y="5046389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399" y="4061012"/>
            <a:ext cx="4009280" cy="27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5025"/>
            <a:ext cx="1162594" cy="1298482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442755" y="2540361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13017" y="2540361"/>
            <a:ext cx="1227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압축풀기</a:t>
            </a:r>
            <a:endParaRPr lang="ko-KR" altLang="en-US" sz="2000" dirty="0"/>
          </a:p>
        </p:txBody>
      </p:sp>
      <p:sp>
        <p:nvSpPr>
          <p:cNvPr id="6" name="오른쪽 화살표 5"/>
          <p:cNvSpPr/>
          <p:nvPr/>
        </p:nvSpPr>
        <p:spPr>
          <a:xfrm>
            <a:off x="4140926" y="2512662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67" y="1897015"/>
            <a:ext cx="5629275" cy="17145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1097280" y="4650616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63041" y="4650616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Prime95 </a:t>
            </a:r>
            <a:r>
              <a:rPr lang="ko-KR" altLang="en-US" sz="2000" dirty="0" smtClean="0"/>
              <a:t>실행</a:t>
            </a:r>
            <a:endParaRPr lang="ko-KR" altLang="en-US" sz="2000" dirty="0"/>
          </a:p>
        </p:txBody>
      </p:sp>
      <p:sp>
        <p:nvSpPr>
          <p:cNvPr id="10" name="오른쪽 화살표 9"/>
          <p:cNvSpPr/>
          <p:nvPr/>
        </p:nvSpPr>
        <p:spPr>
          <a:xfrm>
            <a:off x="3108961" y="4636766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22" y="3771170"/>
            <a:ext cx="4013590" cy="28344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4720" y="4650615"/>
            <a:ext cx="205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Just Stress Testing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>
            <a:off x="5525589" y="4650616"/>
            <a:ext cx="365760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12106" y="4034543"/>
            <a:ext cx="697717" cy="19884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1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502"/>
            <a:ext cx="7954485" cy="201005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7954485" y="2536627"/>
            <a:ext cx="1455827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0" y="4820432"/>
            <a:ext cx="444137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12" y="1902686"/>
            <a:ext cx="2781688" cy="1695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4485" y="2233747"/>
            <a:ext cx="145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테스트시작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" y="3914412"/>
            <a:ext cx="2600688" cy="277216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044825" y="4820431"/>
            <a:ext cx="444137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962" y="3905026"/>
            <a:ext cx="2457793" cy="268642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946755" y="4820429"/>
            <a:ext cx="444137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892" y="4048358"/>
            <a:ext cx="2343477" cy="197195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8734369" y="4820428"/>
            <a:ext cx="444137" cy="4278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27258" y="4572001"/>
            <a:ext cx="75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종료</a:t>
            </a:r>
            <a:endParaRPr lang="ko-KR" altLang="en-US" sz="20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506" y="4586594"/>
            <a:ext cx="240063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69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 smtClean="0"/>
              <a:t> Virtual Machine Scale Set</a:t>
            </a:r>
            <a:r>
              <a:rPr lang="ko-KR" altLang="en-US" sz="3600" dirty="0" smtClean="0"/>
              <a:t>이란</a:t>
            </a:r>
            <a:r>
              <a:rPr lang="en-US" altLang="ko-KR" sz="3600" dirty="0" smtClean="0"/>
              <a:t>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/>
              <a:t> </a:t>
            </a:r>
            <a:r>
              <a:rPr lang="en-US" altLang="ko-KR" sz="3600" dirty="0" smtClean="0"/>
              <a:t>Azure Portal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Scale Set </a:t>
            </a:r>
            <a:r>
              <a:rPr lang="ko-KR" altLang="en-US" sz="3600" dirty="0" smtClean="0"/>
              <a:t>만들기</a:t>
            </a:r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/>
              <a:t> </a:t>
            </a:r>
            <a:r>
              <a:rPr lang="en-US" altLang="ko-KR" sz="3600" dirty="0" smtClean="0"/>
              <a:t>Q &amp; 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447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Machine Scale Set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Azure Virtual Machines Scale Set</a:t>
            </a:r>
            <a:r>
              <a:rPr lang="ko-KR" altLang="en-US" sz="2400" dirty="0" smtClean="0"/>
              <a:t>을 사용하면 부하 분산된 동일한 </a:t>
            </a:r>
            <a:r>
              <a:rPr lang="en-US" altLang="ko-KR" sz="2400" dirty="0" smtClean="0"/>
              <a:t>VM </a:t>
            </a:r>
            <a:r>
              <a:rPr lang="ko-KR" altLang="en-US" sz="2400" dirty="0" smtClean="0"/>
              <a:t>그룹을 만들고 관리할 수 있다</a:t>
            </a:r>
            <a:r>
              <a:rPr lang="en-US" altLang="ko-KR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VM instance</a:t>
            </a:r>
            <a:r>
              <a:rPr lang="ko-KR" altLang="en-US" sz="2400" dirty="0" smtClean="0"/>
              <a:t>의 수는 요구 또는 정의된 일정에 따라 자동으로 늘리거나 줄일 수 있다</a:t>
            </a:r>
            <a:r>
              <a:rPr lang="en-US" altLang="ko-KR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Scale Set</a:t>
            </a:r>
            <a:r>
              <a:rPr lang="ko-KR" altLang="en-US" sz="2400" dirty="0" smtClean="0"/>
              <a:t>은 애플리케이션에 </a:t>
            </a:r>
            <a:r>
              <a:rPr lang="ko-KR" altLang="en-US" sz="2400" dirty="0" err="1" smtClean="0"/>
              <a:t>고가용성을</a:t>
            </a:r>
            <a:r>
              <a:rPr lang="ko-KR" altLang="en-US" sz="2400" dirty="0" smtClean="0"/>
              <a:t> 제공하고 많은 수의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을 중앙에서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구성 및 업데이트할 수 있게 한다</a:t>
            </a:r>
            <a:r>
              <a:rPr lang="en-US" altLang="ko-KR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Virtual Machine Scale Set</a:t>
            </a:r>
            <a:r>
              <a:rPr lang="ko-KR" altLang="en-US" sz="2400" dirty="0" smtClean="0"/>
              <a:t>을 사용하면 컴퓨팅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빅데이터 및 </a:t>
            </a:r>
            <a:r>
              <a:rPr lang="en-US" altLang="ko-KR" sz="2400" dirty="0" smtClean="0"/>
              <a:t>container </a:t>
            </a:r>
            <a:r>
              <a:rPr lang="ko-KR" altLang="en-US" sz="2400" dirty="0" smtClean="0"/>
              <a:t>작업과 같은 영역에 대한 대규모 서비스를 구출할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8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Machine Scale Set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54294"/>
            <a:ext cx="10058400" cy="4577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손쉬운 여러 </a:t>
            </a:r>
            <a:r>
              <a:rPr lang="en-US" altLang="ko-KR" sz="2400" dirty="0" smtClean="0"/>
              <a:t>VM </a:t>
            </a:r>
            <a:r>
              <a:rPr lang="ko-KR" altLang="en-US" sz="2400" dirty="0" smtClean="0"/>
              <a:t>만들기 및 관리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200" dirty="0" smtClean="0"/>
              <a:t> Scale set</a:t>
            </a:r>
            <a:r>
              <a:rPr lang="ko-KR" altLang="en-US" sz="2200" dirty="0" smtClean="0"/>
              <a:t>을 사용하면 동일한 기본 </a:t>
            </a:r>
            <a:r>
              <a:rPr lang="en-US" altLang="ko-KR" sz="2200" dirty="0" smtClean="0"/>
              <a:t>OS </a:t>
            </a:r>
            <a:r>
              <a:rPr lang="ko-KR" altLang="en-US" sz="2200" dirty="0" smtClean="0"/>
              <a:t>이미지 및 구성에 모든 </a:t>
            </a:r>
            <a:r>
              <a:rPr lang="en-US" altLang="ko-KR" sz="2200" dirty="0" smtClean="0"/>
              <a:t>VM instance</a:t>
            </a:r>
            <a:r>
              <a:rPr lang="ko-KR" altLang="en-US" sz="2200" dirty="0" smtClean="0"/>
              <a:t>가 만들어 진다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 방법을 사용하면 추가 구성 작업 또는 네트워크 관리 없이 수백 개의 </a:t>
            </a:r>
            <a:r>
              <a:rPr lang="en-US" altLang="ko-KR" sz="2200" dirty="0" smtClean="0"/>
              <a:t>VM</a:t>
            </a:r>
            <a:r>
              <a:rPr lang="ko-KR" altLang="en-US" sz="2200" dirty="0" smtClean="0"/>
              <a:t>을 쉽게 관리할 수 있다</a:t>
            </a:r>
            <a:r>
              <a:rPr lang="en-US" altLang="ko-KR" sz="22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ko-KR" altLang="en-US" sz="2400" dirty="0" err="1" smtClean="0"/>
              <a:t>고가용성</a:t>
            </a:r>
            <a:r>
              <a:rPr lang="ko-KR" altLang="en-US" sz="2400" dirty="0" smtClean="0"/>
              <a:t> 및 애플리케이션 복원력 제공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Scale set</a:t>
            </a:r>
            <a:r>
              <a:rPr lang="ko-KR" altLang="en-US" sz="2200" dirty="0" smtClean="0"/>
              <a:t>은 애플리케이션의 여러 인스턴스를 실행하는데 사용된다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이러한 </a:t>
            </a:r>
            <a:r>
              <a:rPr lang="en-US" altLang="ko-KR" sz="2200" dirty="0" smtClean="0"/>
              <a:t>VM instance </a:t>
            </a:r>
            <a:r>
              <a:rPr lang="ko-KR" altLang="en-US" sz="2200" dirty="0" smtClean="0"/>
              <a:t>중 하나에 문제가 있는 경우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고객은 중단을 최소화하면서 다른 </a:t>
            </a:r>
            <a:r>
              <a:rPr lang="en-US" altLang="ko-KR" sz="2200" dirty="0" smtClean="0"/>
              <a:t>VM instance </a:t>
            </a:r>
            <a:r>
              <a:rPr lang="ko-KR" altLang="en-US" sz="2200" dirty="0" smtClean="0"/>
              <a:t>중 하나를 통해 애플리케이션을 계속 액세스 한다</a:t>
            </a:r>
            <a:r>
              <a:rPr lang="en-US" altLang="ko-KR" sz="22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리소스 수요 변화에 따라 자동으로 애플리케이션 크기 조정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대규모 작업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200" dirty="0" smtClean="0"/>
              <a:t> Scale set</a:t>
            </a:r>
            <a:r>
              <a:rPr lang="ko-KR" altLang="en-US" sz="2200" dirty="0" smtClean="0"/>
              <a:t>은 최대 </a:t>
            </a:r>
            <a:r>
              <a:rPr lang="en-US" altLang="ko-KR" sz="2200" dirty="0" smtClean="0"/>
              <a:t>1,000</a:t>
            </a:r>
            <a:r>
              <a:rPr lang="ko-KR" altLang="en-US" sz="2200" dirty="0" smtClean="0"/>
              <a:t>개의 </a:t>
            </a:r>
            <a:r>
              <a:rPr lang="en-US" altLang="ko-KR" sz="2200" dirty="0" smtClean="0"/>
              <a:t>VM instance</a:t>
            </a:r>
            <a:r>
              <a:rPr lang="ko-KR" altLang="en-US" sz="2200" dirty="0" smtClean="0"/>
              <a:t>를 지원한다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사용자 고유의 사용자 지정 </a:t>
            </a:r>
            <a:r>
              <a:rPr lang="en-US" altLang="ko-KR" sz="2200" dirty="0" smtClean="0"/>
              <a:t>VM </a:t>
            </a:r>
            <a:r>
              <a:rPr lang="ko-KR" altLang="en-US" sz="2200" dirty="0" smtClean="0"/>
              <a:t>이미지를 만들고 업로드하는 경우 </a:t>
            </a:r>
            <a:r>
              <a:rPr lang="en-US" altLang="ko-KR" sz="2200" dirty="0" smtClean="0"/>
              <a:t>600</a:t>
            </a:r>
            <a:r>
              <a:rPr lang="ko-KR" altLang="en-US" sz="2200" dirty="0" smtClean="0"/>
              <a:t>개의 </a:t>
            </a:r>
            <a:r>
              <a:rPr lang="en-US" altLang="ko-KR" sz="2200" dirty="0" smtClean="0"/>
              <a:t>VM instance</a:t>
            </a:r>
            <a:r>
              <a:rPr lang="ko-KR" altLang="en-US" sz="2200" dirty="0" smtClean="0"/>
              <a:t>로 제한된다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9115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43" y="2474439"/>
            <a:ext cx="6973273" cy="222916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77003" y="2834640"/>
            <a:ext cx="697717" cy="8686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37" y="1920240"/>
            <a:ext cx="7954485" cy="469648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62803" y="3383281"/>
            <a:ext cx="880597" cy="2971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2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37360"/>
            <a:ext cx="4896206" cy="5120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9558" y="2400300"/>
            <a:ext cx="705180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Virtual machine scale set name : </a:t>
            </a:r>
            <a:r>
              <a:rPr lang="en-US" altLang="ko-KR" sz="2000" dirty="0" err="1" smtClean="0"/>
              <a:t>Vmscale</a:t>
            </a:r>
            <a:endParaRPr lang="en-US" altLang="ko-KR" sz="2000" dirty="0" smtClean="0"/>
          </a:p>
          <a:p>
            <a:r>
              <a:rPr lang="en-US" altLang="ko-KR" sz="2000" dirty="0" smtClean="0"/>
              <a:t>Operating system disk image : Windows Server 2016 Datacenter</a:t>
            </a:r>
          </a:p>
          <a:p>
            <a:r>
              <a:rPr lang="en-US" altLang="ko-KR" sz="2000" dirty="0" smtClean="0"/>
              <a:t>Resource group : (new) </a:t>
            </a:r>
            <a:r>
              <a:rPr lang="en-US" altLang="ko-KR" sz="2000" dirty="0" err="1" smtClean="0"/>
              <a:t>myVMSSResourceGroup</a:t>
            </a:r>
            <a:endParaRPr lang="en-US" altLang="ko-KR" sz="2000" dirty="0" smtClean="0"/>
          </a:p>
          <a:p>
            <a:r>
              <a:rPr lang="en-US" altLang="ko-KR" sz="2000" dirty="0" smtClean="0"/>
              <a:t>Availability zone : None</a:t>
            </a:r>
          </a:p>
          <a:p>
            <a:r>
              <a:rPr lang="en-US" altLang="ko-KR" sz="2000" dirty="0" smtClean="0"/>
              <a:t>Username : </a:t>
            </a:r>
            <a:r>
              <a:rPr lang="en-US" altLang="ko-KR" sz="2000" dirty="0" err="1" smtClean="0"/>
              <a:t>testuser</a:t>
            </a:r>
            <a:endParaRPr lang="en-US" altLang="ko-KR" sz="2000" dirty="0" smtClean="0"/>
          </a:p>
          <a:p>
            <a:r>
              <a:rPr lang="en-US" altLang="ko-KR" sz="2000" dirty="0" smtClean="0"/>
              <a:t>Password : Pa55w.rd1234</a:t>
            </a:r>
          </a:p>
        </p:txBody>
      </p:sp>
    </p:spTree>
    <p:extLst>
      <p:ext uri="{BB962C8B-B14F-4D97-AF65-F5344CB8AC3E}">
        <p14:creationId xmlns:p14="http://schemas.microsoft.com/office/powerpoint/2010/main" val="224750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3100"/>
            <a:ext cx="7059010" cy="3686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55283"/>
            <a:ext cx="46863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Autoscale</a:t>
            </a:r>
            <a:r>
              <a:rPr lang="en-US" altLang="ko-KR" sz="2000" dirty="0" smtClean="0"/>
              <a:t> : Enabled</a:t>
            </a:r>
          </a:p>
          <a:p>
            <a:r>
              <a:rPr lang="en-US" altLang="ko-KR" sz="2000" dirty="0" smtClean="0"/>
              <a:t>Minimum number of VMs : 1</a:t>
            </a:r>
          </a:p>
          <a:p>
            <a:r>
              <a:rPr lang="en-US" altLang="ko-KR" sz="2000" dirty="0" smtClean="0"/>
              <a:t>Maximum number of VMs : 10</a:t>
            </a:r>
          </a:p>
          <a:p>
            <a:r>
              <a:rPr lang="en-US" altLang="ko-KR" sz="2000" dirty="0" smtClean="0"/>
              <a:t>Scale out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CPU threshold : 75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Number of VMs to increase by : 2</a:t>
            </a:r>
          </a:p>
          <a:p>
            <a:r>
              <a:rPr lang="en-US" altLang="ko-KR" sz="2000" dirty="0" smtClean="0"/>
              <a:t>Scale in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CPU threshold : 25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Number of VMs to increase by :2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</a:t>
            </a:r>
            <a:r>
              <a:rPr lang="ko-KR" altLang="en-US" dirty="0"/>
              <a:t>에서 </a:t>
            </a:r>
            <a:r>
              <a:rPr lang="en-US" altLang="ko-KR" dirty="0"/>
              <a:t>Scale Set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103" y="2000423"/>
            <a:ext cx="6412754" cy="44921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55283"/>
            <a:ext cx="46863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Name : </a:t>
            </a:r>
            <a:r>
              <a:rPr lang="en-US" altLang="ko-KR" sz="2000" dirty="0" err="1" smtClean="0"/>
              <a:t>myVNet</a:t>
            </a:r>
            <a:endParaRPr lang="en-US" altLang="ko-KR" sz="2000" dirty="0" smtClean="0"/>
          </a:p>
          <a:p>
            <a:r>
              <a:rPr lang="en-US" altLang="ko-KR" sz="2000" dirty="0" smtClean="0"/>
              <a:t>Address space : 10.2.0.0/16</a:t>
            </a:r>
          </a:p>
          <a:p>
            <a:r>
              <a:rPr lang="en-US" altLang="ko-KR" sz="2000" dirty="0" smtClean="0"/>
              <a:t>Subnet name : default</a:t>
            </a:r>
          </a:p>
          <a:p>
            <a:r>
              <a:rPr lang="en-US" altLang="ko-KR" sz="2000" dirty="0" smtClean="0"/>
              <a:t>-&gt; Add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4150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추억</Template>
  <TotalTime>197</TotalTime>
  <Words>416</Words>
  <Application>Microsoft Office PowerPoint</Application>
  <PresentationFormat>와이드스크린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Calibri</vt:lpstr>
      <vt:lpstr>Calibri Light</vt:lpstr>
      <vt:lpstr>Wingdings</vt:lpstr>
      <vt:lpstr>추억</vt:lpstr>
      <vt:lpstr>Azure Virtual Machine Scale Set</vt:lpstr>
      <vt:lpstr>목차</vt:lpstr>
      <vt:lpstr>Virtual Machine Scale Set이란?</vt:lpstr>
      <vt:lpstr>Virtual Machine Scale Set이란?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Azure Portal에서 Scale Set 만들기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 Scal Set</dc:title>
  <dc:creator>young</dc:creator>
  <cp:lastModifiedBy>student</cp:lastModifiedBy>
  <cp:revision>16</cp:revision>
  <dcterms:created xsi:type="dcterms:W3CDTF">2019-12-15T14:41:26Z</dcterms:created>
  <dcterms:modified xsi:type="dcterms:W3CDTF">2019-12-15T18:00:33Z</dcterms:modified>
</cp:coreProperties>
</file>