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828652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828652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813a5e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813a5e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813a5e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813a5e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813a5e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b813a5e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813a5e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813a5e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813a5e0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813a5e0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813a5e0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813a5e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813a5e0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b813a5e0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813a5e0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b813a5e0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b813a5e0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b813a5e0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813a5e0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b813a5e0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828652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828652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813a5e0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813a5e0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813a5e0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b813a5e0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b813a5e0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b813a5e0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b813a5e0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b813a5e0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b813a5e0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b813a5e0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b813a5e0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b813a5e0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828652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828652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8286525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8286525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8286525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8286525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8286525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8286525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8286525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8286525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813a5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813a5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813a5e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813a5e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813a5e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813a5e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hopeone1215@gmail.com" TargetMode="External"/><Relationship Id="rId5" Type="http://schemas.openxmlformats.org/officeDocument/2006/relationships/hyperlink" Target="https://github.com/Kingkong92/TIL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icrosoft.com/ko-kr/azure/virtual-machines/windows/tutorial-virtual-network#create-virtual-network" TargetMode="External"/><Relationship Id="rId4" Type="http://schemas.openxmlformats.org/officeDocument/2006/relationships/hyperlink" Target="https://docs.microsoft.com/powershell/module/az.network/new-azvirtualnetwork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powershell/module/az.network/new-azpublicipaddres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sdn.microsoft.com/powershell/reference/5.1/microsoft.powershell.security/Get-Credential" TargetMode="External"/><Relationship Id="rId4" Type="http://schemas.openxmlformats.org/officeDocument/2006/relationships/hyperlink" Target="https://docs.microsoft.com/powershell/module/az.compute/new-azv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icrosoft.com/powershell/module/az.network/new-aznetworksecurityruleconfi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icrosoft.com/powershell/module/az.network/new-aznetworksecuritygroup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powershell/module/az.resources/new-azresourcegroup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powershell/module/az.network/new-azvirtualnetworksubnetconfi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532450"/>
            <a:ext cx="9029149" cy="444339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56525" y="861900"/>
            <a:ext cx="8520600" cy="15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Azure Virtual Network</a:t>
            </a:r>
            <a:endParaRPr sz="6000"/>
          </a:p>
        </p:txBody>
      </p:sp>
      <p:sp>
        <p:nvSpPr>
          <p:cNvPr id="56" name="Google Shape;56;p13"/>
          <p:cNvSpPr txBox="1"/>
          <p:nvPr/>
        </p:nvSpPr>
        <p:spPr>
          <a:xfrm>
            <a:off x="4751300" y="3390475"/>
            <a:ext cx="4527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Presenter: Gyeong-Ho PARK(박경호)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E-mail: </a:t>
            </a:r>
            <a:r>
              <a:rPr lang="ko" sz="1500" u="sng"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hopeone1215@gmail.com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Mobile: +82 1045068885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Git Hub address: </a:t>
            </a:r>
            <a:r>
              <a:rPr lang="ko" sz="1500" u="sng">
                <a:hlinkClick r:id="rId5"/>
              </a:rPr>
              <a:t>https://github.com/Kingkong92/TIL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3900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88888"/>
              </a:lnSpc>
              <a:spcBef>
                <a:spcPts val="230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b="1" lang="ko" sz="1700">
                <a:solidFill>
                  <a:srgbClr val="171717"/>
                </a:solidFill>
                <a:highlight>
                  <a:srgbClr val="FFFFFF"/>
                </a:highlight>
              </a:rPr>
              <a:t>가상 네트워크 만들기</a:t>
            </a:r>
            <a:endParaRPr b="1" sz="1700">
              <a:solidFill>
                <a:srgbClr val="171717"/>
              </a:solidFill>
              <a:highlight>
                <a:srgbClr val="FFFFFF"/>
              </a:highlight>
              <a:uFill>
                <a:noFill/>
              </a:uFill>
              <a:hlinkClick r:id="rId3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New-AzVirtualNetwork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를 통해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myFrontendSubnet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과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myBackendSubnet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을 사용하여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myVNet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이라는 VNET을 만듭니다.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$vnet = New-AzVirtualNetwork `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-ResourceGroupName myRGNetwork `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-Location EastUS `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-Name myVNet `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-AddressPrefix 10.0.0.0/16 `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-Subnet $frontendSubnet, $backendSubnet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239" y="2454825"/>
            <a:ext cx="8133526" cy="142031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8888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b="1" lang="ko" sz="1700">
                <a:solidFill>
                  <a:srgbClr val="171717"/>
                </a:solidFill>
                <a:highlight>
                  <a:srgbClr val="FFFFFF"/>
                </a:highlight>
              </a:rPr>
              <a:t>공용 IP 주소 만들기</a:t>
            </a:r>
            <a:br>
              <a:rPr b="1" lang="ko" sz="1700">
                <a:solidFill>
                  <a:srgbClr val="171717"/>
                </a:solidFill>
                <a:highlight>
                  <a:srgbClr val="FFFFFF"/>
                </a:highlight>
              </a:rPr>
            </a:br>
            <a:br>
              <a:rPr b="1" lang="ko" sz="17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공용 IP 주소를 사용하면 Azure 리소스를 인터넷에서 액세스할 수 있습니다. 공용 IP 주소의 할당 방법은 동적 또는 정적 할당으로 구성할 수 있습니다. 기본적으로 공용 IP 주소는 동적 할당됩니다.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New-AzPublicIpAddress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를 사용하여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myPublicIPAddress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라는 공용 IP 주소를 만듭니다.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$pip = New-AzPublicIpAddress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-ResourceGroupName myRGNetwork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-Location EastUS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-AllocationMethod Dynamic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-Name myPublicIPAddress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8888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3454200" y="4105200"/>
            <a:ext cx="2235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Cloud Shell_Bash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5">
            <a:alphaModFix/>
          </a:blip>
          <a:srcRect b="24190" l="0" r="0" t="0"/>
          <a:stretch/>
        </p:blipFill>
        <p:spPr>
          <a:xfrm>
            <a:off x="890375" y="2571750"/>
            <a:ext cx="7363251" cy="12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Get-Credential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을 사용하여 VM의 관리자 계정에 필요한 사용자 이름 및 암호를 설정합니다. 다음과 같은 추가 단계에서 이러한 자격 증명을 사용하여 VM에 연결합니다.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$cred = Get-Credential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New-AzVM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을 사용하여 VM을 만듭니다.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New-AzVM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-Credential $cred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-Name myFrontend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-PublicIpAddressName myPublicIPAddress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-ResourceGroupName myRGNetwork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4255425" y="2741575"/>
            <a:ext cx="3276600" cy="1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-Location "EastUS"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-Size Standard_D1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-SubnetName myFrontendSubnet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-VirtualNetworkName myVNet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6113" y="1270050"/>
            <a:ext cx="51720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238" y="1270050"/>
            <a:ext cx="7863851" cy="29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92307"/>
              </a:lnSpc>
              <a:spcBef>
                <a:spcPts val="220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b="1" lang="ko" sz="1600">
                <a:solidFill>
                  <a:srgbClr val="171717"/>
                </a:solidFill>
                <a:highlight>
                  <a:srgbClr val="FFFFFF"/>
                </a:highlight>
              </a:rPr>
              <a:t>네트워크 보안 그룹 만들기</a:t>
            </a:r>
            <a:br>
              <a:rPr b="1" lang="ko" sz="1600">
                <a:solidFill>
                  <a:srgbClr val="171717"/>
                </a:solidFill>
                <a:highlight>
                  <a:srgbClr val="FFFFFF"/>
                </a:highlight>
              </a:rPr>
            </a:br>
            <a:br>
              <a:rPr b="1" lang="ko" sz="16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myFrontendVM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에서 웹 트래픽의 수신이 허용되도록 </a:t>
            </a: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New-AzNetworkSecurityRuleConfig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를 사용하여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myFrontendNSGRule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이라는 인바운드 규칙을 만듭니다.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200"/>
              <a:t>$nsgFrontendRule = New-AzNetworkSecurityRuleConfig `</a:t>
            </a:r>
            <a:endParaRPr sz="12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  -Name myFrontendNSGRule `</a:t>
            </a:r>
            <a:br>
              <a:rPr lang="ko" sz="1200"/>
            </a:br>
            <a:r>
              <a:rPr lang="ko" sz="1200"/>
              <a:t>-Protocol Tcp `</a:t>
            </a:r>
            <a:br>
              <a:rPr lang="ko" sz="1200"/>
            </a:br>
            <a:r>
              <a:rPr lang="ko" sz="1200"/>
              <a:t>-Direction Inbound `</a:t>
            </a:r>
            <a:br>
              <a:rPr lang="ko" sz="1200"/>
            </a:br>
            <a:r>
              <a:rPr lang="ko" sz="1200"/>
              <a:t>-Priority 200 `</a:t>
            </a:r>
            <a:br>
              <a:rPr lang="ko" sz="1200"/>
            </a:b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3762100" y="3037925"/>
            <a:ext cx="35007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-SourceAddressPrefix * `</a:t>
            </a:r>
            <a:br>
              <a:rPr lang="ko" sz="1200">
                <a:solidFill>
                  <a:schemeClr val="dk2"/>
                </a:solidFill>
              </a:rPr>
            </a:br>
            <a:r>
              <a:rPr lang="ko" sz="1200">
                <a:solidFill>
                  <a:schemeClr val="dk2"/>
                </a:solidFill>
              </a:rPr>
              <a:t>-SourcePortRange * `</a:t>
            </a:r>
            <a:br>
              <a:rPr lang="ko" sz="1200">
                <a:solidFill>
                  <a:schemeClr val="dk2"/>
                </a:solidFill>
              </a:rPr>
            </a:br>
            <a:r>
              <a:rPr lang="ko" sz="1200">
                <a:solidFill>
                  <a:schemeClr val="dk2"/>
                </a:solidFill>
              </a:rPr>
              <a:t>-DestinationAddressPrefix * `</a:t>
            </a:r>
            <a:br>
              <a:rPr lang="ko" sz="1200">
                <a:solidFill>
                  <a:schemeClr val="dk2"/>
                </a:solidFill>
              </a:rPr>
            </a:br>
            <a:r>
              <a:rPr lang="ko" sz="1200">
                <a:solidFill>
                  <a:schemeClr val="dk2"/>
                </a:solidFill>
              </a:rPr>
              <a:t>-DestinationPortRange 80 `</a:t>
            </a:r>
            <a:br>
              <a:rPr lang="ko" sz="1200">
                <a:solidFill>
                  <a:schemeClr val="dk2"/>
                </a:solidFill>
              </a:rPr>
            </a:br>
            <a:r>
              <a:rPr lang="ko" sz="1200">
                <a:solidFill>
                  <a:schemeClr val="dk2"/>
                </a:solidFill>
              </a:rPr>
              <a:t>-Access Allow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050" y="1998625"/>
            <a:ext cx="7170225" cy="25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백 엔드 서브넷에 대한 NSG를 만들어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myFrontendVM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에서만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myBackendVM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으로 내부 트래픽을 보내도록 제한할 수 있습니다. 다음 예제는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myBackendNSGRule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이라는 NSG 규칙을 만듭니다.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2086888"/>
            <a:ext cx="60293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676" y="2086901"/>
            <a:ext cx="6231526" cy="22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New-AzNetworkSecurityGroup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을 사용하여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myFrontendNSG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라는 네트워크 보안 그룹을 추가합니다.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027" y="1982475"/>
            <a:ext cx="6838975" cy="17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131" y="1868163"/>
            <a:ext cx="7126775" cy="19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서브넷에 네트워크 보안 그룹을 추가합니다.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800" y="1534000"/>
            <a:ext cx="5783826" cy="3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75" y="1017725"/>
            <a:ext cx="8264425" cy="39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350" y="1083050"/>
            <a:ext cx="685728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800" y="1096100"/>
            <a:ext cx="705302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250" y="1017725"/>
            <a:ext cx="571704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What is Azure Virtual Network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Azure VM Network 구현(PowerShell)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 &amp; A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800" y="1195388"/>
            <a:ext cx="74866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2860800" y="4125800"/>
            <a:ext cx="3422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서브넷에 보안 그룹을 추가한 결과 출력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88888"/>
              </a:lnSpc>
              <a:spcBef>
                <a:spcPts val="230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b="1" lang="ko" sz="1700">
                <a:solidFill>
                  <a:srgbClr val="171717"/>
                </a:solidFill>
                <a:highlight>
                  <a:srgbClr val="FFFFFF"/>
                </a:highlight>
              </a:rPr>
              <a:t>백엔드 VM 만들</a:t>
            </a:r>
            <a:r>
              <a:rPr b="1" lang="ko" sz="1700">
                <a:solidFill>
                  <a:srgbClr val="171717"/>
                </a:solidFill>
                <a:highlight>
                  <a:srgbClr val="FFFFFF"/>
                </a:highlight>
              </a:rPr>
              <a:t>기</a:t>
            </a:r>
            <a:br>
              <a:rPr b="1" lang="ko" sz="1700">
                <a:solidFill>
                  <a:srgbClr val="171717"/>
                </a:solidFill>
                <a:highlight>
                  <a:srgbClr val="FFFFFF"/>
                </a:highlight>
              </a:rPr>
            </a:br>
            <a:br>
              <a:rPr b="1" lang="ko" sz="17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이 자습서에서 백엔드 VM을 만드는 가장 쉬운 방법은 SQL Server 이미지를 사용하는 것입니다. 이 자습서에서는 데이터베이스 서버를 사용하여 VM을 만들기만 하며 데이터베이스에 액세스하는 방법에 대한 정보는 제공하지 않습니다.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myBackendNic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을 만듭니다.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213" y="2571738"/>
            <a:ext cx="59150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688" y="2584813"/>
            <a:ext cx="5706500" cy="18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88888"/>
              </a:lnSpc>
              <a:spcBef>
                <a:spcPts val="230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Get-Credential을 사용하여 가상 컴퓨터의 관리자 계정에 필요한 사용자 이름 및 암호를 설정합니다.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400" y="2008975"/>
            <a:ext cx="59626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4700" y="2847163"/>
            <a:ext cx="421005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6844925" y="3309138"/>
            <a:ext cx="1854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User: kingkong92</a:t>
            </a:r>
            <a:br>
              <a:rPr lang="ko"/>
            </a:br>
            <a:br>
              <a:rPr lang="ko"/>
            </a:br>
            <a:r>
              <a:rPr lang="ko"/>
              <a:t>Password: Pa55w.rd</a:t>
            </a:r>
            <a:endParaRPr/>
          </a:p>
        </p:txBody>
      </p:sp>
      <p:sp>
        <p:nvSpPr>
          <p:cNvPr id="262" name="Google Shape;262;p34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88888"/>
              </a:lnSpc>
              <a:spcBef>
                <a:spcPts val="230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myBackendVM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을 만듭니다.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725" y="2141613"/>
            <a:ext cx="59245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50" y="2086913"/>
            <a:ext cx="8232700" cy="21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1" cy="25733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3033150" y="3895850"/>
            <a:ext cx="3077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myBackend VM을 만드는것을 성공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1489650" y="4679700"/>
            <a:ext cx="7153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PowerShell을 이용해 Resource group, myBackend </a:t>
            </a:r>
            <a:r>
              <a:rPr lang="ko"/>
              <a:t>VM, VNets을 만드는것을 성공</a:t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525" y="1017725"/>
            <a:ext cx="6841883" cy="35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680900"/>
            <a:ext cx="8520600" cy="17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6000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756125"/>
            <a:ext cx="85206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Azure 가상 머신은 내부 및 외부 네트워크 통신에서 Azure 네트워킹을 사용합니다.</a:t>
            </a:r>
            <a:endParaRPr sz="14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Char char="●"/>
            </a:pP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가상 네트워크는 서브넷이라는 논리적 세그먼트로 구분됩니다. 서브넷은 보안 경계로서 네트워크 흐름을 제어하는 데 사용됩니다.</a:t>
            </a:r>
            <a:endParaRPr sz="14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Char char="●"/>
            </a:pP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VM을 배포할 때는 일반적으로 서브넷에 연결된 가상 네트워크 인터페이스가 포함됩니다.</a:t>
            </a:r>
            <a:endParaRPr sz="14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3975" y="68650"/>
            <a:ext cx="3276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ko">
                <a:solidFill>
                  <a:schemeClr val="dk2"/>
                </a:solidFill>
              </a:rPr>
              <a:t>What is Azure Virtual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42325" y="1152475"/>
            <a:ext cx="43605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myVNet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VM이 다른 VM 및 인터넷과 통신할 때 사용하는 가상 네트워크.</a:t>
            </a:r>
            <a:endParaRPr sz="9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myFrontendSubnet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프런트 엔드 리소스에서 사용되는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myVNet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의 서브넷.</a:t>
            </a:r>
            <a:endParaRPr sz="9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myPublicIPAddress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인터넷에서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myFrontendVM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을 액세스할 때 사용되는 공용 IP 주소.</a:t>
            </a:r>
            <a:endParaRPr sz="9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myFrontendNic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myFrontendVM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이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과 통신할 때 사용하는 네트워크 인터페이스.</a:t>
            </a:r>
            <a:endParaRPr sz="9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myFrontendVM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인터넷과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사이에 통신할 때 사용되는 VM.</a:t>
            </a:r>
            <a:endParaRPr sz="9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myBackendNSG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myFrontendVM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과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사이의 통신을 제어하는 네트워크 보안 그룹.</a:t>
            </a:r>
            <a:endParaRPr sz="9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myBackendSubnet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myBackendNSG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에 연동되어 백엔드 리소스에 의해 사용되는 서브넷.</a:t>
            </a:r>
            <a:endParaRPr sz="9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myBackendNic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이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myFrontendVM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과 통신할 때 사용하는 네트워크 인터페이스.</a:t>
            </a:r>
            <a:endParaRPr sz="9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Char char="●"/>
            </a:pP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myBackendVM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 - 포트 1433을 사용하여 </a:t>
            </a:r>
            <a:r>
              <a:rPr i="1" lang="ko" sz="900">
                <a:solidFill>
                  <a:srgbClr val="171717"/>
                </a:solidFill>
                <a:highlight>
                  <a:srgbClr val="FFFFFF"/>
                </a:highlight>
              </a:rPr>
              <a:t>myFrontendVM</a:t>
            </a:r>
            <a:r>
              <a:rPr lang="ko" sz="900">
                <a:solidFill>
                  <a:srgbClr val="171717"/>
                </a:solidFill>
                <a:highlight>
                  <a:srgbClr val="FFFFFF"/>
                </a:highlight>
              </a:rPr>
              <a:t>과 통신하는 VM.</a:t>
            </a:r>
            <a:endParaRPr sz="9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</a:t>
            </a:r>
            <a:r>
              <a:rPr lang="ko">
                <a:solidFill>
                  <a:schemeClr val="dk2"/>
                </a:solidFill>
              </a:rPr>
              <a:t>Azure VM Network 구현(PowerShell)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2" y="1331725"/>
            <a:ext cx="35070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00" y="1234025"/>
            <a:ext cx="8373203" cy="15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28607" l="0" r="0" t="0"/>
          <a:stretch/>
        </p:blipFill>
        <p:spPr>
          <a:xfrm>
            <a:off x="5614775" y="1653124"/>
            <a:ext cx="1162050" cy="6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6117350" y="1234025"/>
            <a:ext cx="369300" cy="20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675450" y="2979100"/>
            <a:ext cx="1793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</a:t>
            </a:r>
            <a:r>
              <a:rPr lang="ko"/>
              <a:t>Cloud Shell 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059550" y="3569625"/>
            <a:ext cx="3024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Cloud Shell_PowerShell</a:t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843550" y="1465964"/>
            <a:ext cx="7456901" cy="2002575"/>
            <a:chOff x="843550" y="1465964"/>
            <a:chExt cx="7456901" cy="2002575"/>
          </a:xfrm>
        </p:grpSpPr>
        <p:pic>
          <p:nvPicPr>
            <p:cNvPr id="103" name="Google Shape;10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3550" y="1465964"/>
              <a:ext cx="7456901" cy="200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8"/>
            <p:cNvSpPr/>
            <p:nvPr/>
          </p:nvSpPr>
          <p:spPr>
            <a:xfrm>
              <a:off x="843550" y="1465975"/>
              <a:ext cx="802500" cy="283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Subnet(서브넷) 만들기</a:t>
            </a:r>
            <a:br>
              <a:rPr lang="ko"/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두 개의 서브넷이 있는 단일 가상 네트워크를 만듭니다. 서브넷 하나는 웹 애플리케이션을 호스트하기 위한 프런트 엔드 서브넷이고 다른 하나는 데이터베이스 서버를 호스트하기 위한 백 엔드 서브넷입니다.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가</a:t>
            </a: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상 네트워크를 만들려면 먼저 </a:t>
            </a:r>
            <a:r>
              <a:rPr lang="ko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New-AzResourceGroup</a:t>
            </a: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을 사용하여 리소스 그룹을 만듭니다. 다음 예제에서는 </a:t>
            </a:r>
            <a:r>
              <a:rPr i="1" lang="ko" sz="1400">
                <a:solidFill>
                  <a:srgbClr val="171717"/>
                </a:solidFill>
                <a:highlight>
                  <a:srgbClr val="FFFFFF"/>
                </a:highlight>
              </a:rPr>
              <a:t>EastUS</a:t>
            </a: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 위치에 </a:t>
            </a:r>
            <a:r>
              <a:rPr i="1" lang="ko" sz="1400">
                <a:solidFill>
                  <a:srgbClr val="171717"/>
                </a:solidFill>
                <a:highlight>
                  <a:srgbClr val="FFFFFF"/>
                </a:highlight>
              </a:rPr>
              <a:t>myRGNetwork</a:t>
            </a:r>
            <a: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  <a:t>라는 리소스 그룹을 만듭니다.</a:t>
            </a:r>
            <a:br>
              <a:rPr lang="ko" sz="14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 New-AzResourceGroup -ResourceGroupName myRGNetwork -Location EastUS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9"/>
          <p:cNvGrpSpPr/>
          <p:nvPr/>
        </p:nvGrpSpPr>
        <p:grpSpPr>
          <a:xfrm>
            <a:off x="311700" y="1557538"/>
            <a:ext cx="8909101" cy="2606275"/>
            <a:chOff x="311700" y="1557538"/>
            <a:chExt cx="8909101" cy="2606275"/>
          </a:xfrm>
        </p:grpSpPr>
        <p:pic>
          <p:nvPicPr>
            <p:cNvPr id="114" name="Google Shape;11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700" y="1557538"/>
              <a:ext cx="8909101" cy="2606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9"/>
            <p:cNvSpPr/>
            <p:nvPr/>
          </p:nvSpPr>
          <p:spPr>
            <a:xfrm>
              <a:off x="1431375" y="2197500"/>
              <a:ext cx="6406500" cy="283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9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New-AzVirtualNetworkSubnetConfig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를 사용하여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myFrontendSubnet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이라는 서브넷 구성을 만듭니다.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$frontendSubnet = New-AzVirtualNetworkSubnetConfig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-Name myFrontendSubnet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-AddressPrefix 10.0.0.0/24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b="1" lang="ko" sz="1700">
                <a:solidFill>
                  <a:srgbClr val="24292E"/>
                </a:solidFill>
                <a:highlight>
                  <a:srgbClr val="FFFFFF"/>
                </a:highlight>
              </a:rPr>
              <a:t>How do I get rid of the warnings?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292E"/>
                </a:solidFill>
                <a:highlight>
                  <a:srgbClr val="FFFFFF"/>
                </a:highlight>
              </a:rPr>
              <a:t>To suppress these warning messages, set the environment variable 'SuppressAzurePowerShellBreakingChangeWarnings' to 'true'.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Set-Item Env:\SuppressAzurePowerShellBreakingChangeWarnings "true"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0"/>
          <p:cNvGrpSpPr/>
          <p:nvPr/>
        </p:nvGrpSpPr>
        <p:grpSpPr>
          <a:xfrm>
            <a:off x="718450" y="1152475"/>
            <a:ext cx="6970800" cy="3270600"/>
            <a:chOff x="718450" y="1152475"/>
            <a:chExt cx="6970800" cy="3270600"/>
          </a:xfrm>
        </p:grpSpPr>
        <p:pic>
          <p:nvPicPr>
            <p:cNvPr id="125" name="Google Shape;12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8450" y="1152475"/>
              <a:ext cx="6970651" cy="327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0"/>
            <p:cNvSpPr/>
            <p:nvPr/>
          </p:nvSpPr>
          <p:spPr>
            <a:xfrm>
              <a:off x="718450" y="1322275"/>
              <a:ext cx="4911600" cy="463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18450" y="3486350"/>
              <a:ext cx="6970800" cy="732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0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Virtual Network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그런 다음 </a:t>
            </a:r>
            <a:r>
              <a:rPr i="1" lang="ko" sz="1200">
                <a:solidFill>
                  <a:srgbClr val="171717"/>
                </a:solidFill>
                <a:highlight>
                  <a:srgbClr val="FFFFFF"/>
                </a:highlight>
              </a:rPr>
              <a:t>myBackendSubnet</a:t>
            </a: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이라는 서브넷 구성을 만듭니다.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$backendSubnet = New-AzVirtualNetworkSubnetConfig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-Name myBackendSubnet `</a:t>
            </a:r>
            <a:b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171717"/>
                </a:solidFill>
                <a:highlight>
                  <a:srgbClr val="FFFFFF"/>
                </a:highlight>
              </a:rPr>
              <a:t>  -AddressPrefix 10.0.1.0/24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25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480325" y="3634925"/>
            <a:ext cx="1705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myBackendSubnet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38" y="2793750"/>
            <a:ext cx="8121524" cy="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73975" y="68650"/>
            <a:ext cx="357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2.  Azure VM Network 구현(PowerShell)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