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63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321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b6c5e1de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b6c5e1de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b6c5e1de0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b6c5e1de0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6c5e1d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6c5e1d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87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dirty="0">
                <a:solidFill>
                  <a:schemeClr val="lt1"/>
                </a:solidFill>
              </a:rPr>
              <a:t>THE FUNDAMENTALS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dirty="0">
                <a:solidFill>
                  <a:schemeClr val="lt1"/>
                </a:solidFill>
              </a:rPr>
              <a:t>OF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 smtClean="0">
                <a:solidFill>
                  <a:schemeClr val="lt1"/>
                </a:solidFill>
              </a:rPr>
              <a:t>AZURE STORAGE</a:t>
            </a:r>
            <a:endParaRPr sz="4500"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414500" y="3104450"/>
            <a:ext cx="157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이성천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9" name="Google Shape;59;p13"/>
          <p:cNvCxnSpPr/>
          <p:nvPr/>
        </p:nvCxnSpPr>
        <p:spPr>
          <a:xfrm>
            <a:off x="732625" y="2916675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Users\VAIO\Desktop\멀티캠퍼스\VStorage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3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Users\VAIO\Desktop\멀티캠퍼스\VStorage\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VAIO\Desktop\멀티캠퍼스\VStorage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VAIO\Desktop\멀티캠퍼스\VStorage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Users\VAIO\Desktop\멀티캠퍼스\VStorage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VAIO\Desktop\멀티캠퍼스\VStorage\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9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Users\VAIO\Desktop\멀티캠퍼스\VStorage\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Users\VAIO\Desktop\멀티캠퍼스\VStorage\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VAIO\Desktop\멀티캠퍼스\VStorage\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C:\Users\VAIO\Desktop\멀티캠퍼스\VStorage\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4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713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유형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3. STORAGE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</a:t>
            </a: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만들기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Q </a:t>
            </a: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&amp; A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152400" y="107950"/>
            <a:ext cx="2279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  <a:endParaRPr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C:\Users\VAIO\Desktop\멀티캠퍼스\VStorage\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C:\Users\VAIO\Desktop\멀티캠퍼스\VStorage\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61059" y="107950"/>
            <a:ext cx="22797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" sz="32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Q &amp; A</a:t>
            </a:r>
            <a:endParaRPr sz="32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https://</a:t>
            </a:r>
            <a:r>
              <a:rPr lang="en-US" alt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open.kakao.com/o/gfh61UOb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90" name="Picture 2" descr="C:\Users\Administrator\Desktop\KakaoTalk_20191213_16240255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18" y="2030473"/>
            <a:ext cx="2710800" cy="27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32000"/>
            <a:ext cx="1616770" cy="270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86;p16"/>
          <p:cNvSpPr txBox="1">
            <a:spLocks/>
          </p:cNvSpPr>
          <p:nvPr/>
        </p:nvSpPr>
        <p:spPr>
          <a:xfrm>
            <a:off x="6211480" y="2001268"/>
            <a:ext cx="2768100" cy="66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CLOUD</a:t>
            </a: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멀티캠퍼스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indent="0" algn="l">
              <a:lnSpc>
                <a:spcPct val="150000"/>
              </a:lnSpc>
              <a:buClr>
                <a:schemeClr val="lt1"/>
              </a:buClr>
            </a:pPr>
            <a:r>
              <a:rPr 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# 1303</a:t>
            </a:r>
          </a:p>
        </p:txBody>
      </p:sp>
    </p:spTree>
    <p:extLst>
      <p:ext uri="{BB962C8B-B14F-4D97-AF65-F5344CB8AC3E}">
        <p14:creationId xmlns:p14="http://schemas.microsoft.com/office/powerpoint/2010/main" val="37876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713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가. 제목 ㅣ </a:t>
            </a:r>
            <a:r>
              <a:rPr lang="en-US" altLang="ko-KR" dirty="0">
                <a:solidFill>
                  <a:schemeClr val="lt1"/>
                </a:solidFill>
              </a:rPr>
              <a:t>AZURE </a:t>
            </a:r>
            <a:r>
              <a:rPr lang="en-US" altLang="ko-KR" dirty="0" smtClean="0">
                <a:solidFill>
                  <a:schemeClr val="lt1"/>
                </a:solidFill>
              </a:rPr>
              <a:t>STORAGE</a:t>
            </a:r>
          </a:p>
          <a:p>
            <a:pPr marL="0" lvl="0" indent="0" algn="l">
              <a:lnSpc>
                <a:spcPct val="150000"/>
              </a:lnSpc>
            </a:pPr>
            <a:r>
              <a:rPr lang="ko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발표자 이름 ㅣ 이성천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다. 메일주소 ㅣ  12193@naver.com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라. 전화번호 ㅣ 010-9887-9068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마. Git 주소 ㅣ github.com/l12193</a:t>
            </a:r>
            <a:endParaRPr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Google Shape;74;p15"/>
          <p:cNvSpPr txBox="1">
            <a:spLocks/>
          </p:cNvSpPr>
          <p:nvPr/>
        </p:nvSpPr>
        <p:spPr>
          <a:xfrm>
            <a:off x="132311" y="107950"/>
            <a:ext cx="227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최신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스토리지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솔루션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저장소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ㅣ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데이터 개체 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>
              <a:lnSpc>
                <a:spcPct val="150000"/>
              </a:lnSpc>
              <a:buClr>
                <a:schemeClr val="lt1"/>
              </a:buClr>
            </a:pP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메시징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>
              <a:lnSpc>
                <a:spcPct val="150000"/>
              </a:lnSpc>
              <a:buClr>
                <a:schemeClr val="lt1"/>
              </a:buClr>
            </a:pP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NoSQL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저장소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>
              <a:lnSpc>
                <a:spcPct val="150000"/>
              </a:lnSpc>
              <a:buClr>
                <a:schemeClr val="lt1"/>
              </a:buClr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파일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시스템 서비스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제공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1" y="107950"/>
            <a:ext cx="227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Blob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ㅣ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이진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데이터 개체 저장소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Files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ㅣ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온</a:t>
            </a: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프레미스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배포 관한 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>
              <a:lnSpc>
                <a:spcPct val="150000"/>
              </a:lnSpc>
              <a:buClr>
                <a:schemeClr val="lt1"/>
              </a:buClr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관리 파일 공유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ㅣ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애플리케이션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구성 요소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메시징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저장소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ko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ㅣ </a:t>
            </a:r>
            <a:r>
              <a:rPr lang="en-US" altLang="ko-KR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NoSQL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스토리지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데이터 스키마</a:t>
            </a: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無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7908657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유형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5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73700" y="1114675"/>
            <a:ext cx="824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Blob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ㅣ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이진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데이터 개체 저장소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Files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ㅣ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클라우드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온</a:t>
            </a: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프레미스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배포 관한 </a:t>
            </a:r>
            <a:endParaRPr lang="en-US" altLang="ko-KR" dirty="0" smtClean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50800" lvl="0" indent="0" algn="l">
              <a:lnSpc>
                <a:spcPct val="150000"/>
              </a:lnSpc>
              <a:buClr>
                <a:schemeClr val="lt1"/>
              </a:buClr>
            </a:pP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관리 파일 공유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큐</a:t>
            </a:r>
            <a:r>
              <a:rPr lang="ko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ㅣ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애플리케이션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구성 요소 </a:t>
            </a:r>
            <a:r>
              <a:rPr lang="ko-KR" altLang="en-US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메시징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저장소</a:t>
            </a:r>
            <a:endParaRPr lang="en-US" altLang="ko-KR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indent="-406400" algn="l">
              <a:lnSpc>
                <a:spcPct val="150000"/>
              </a:lnSpc>
              <a:buClr>
                <a:schemeClr val="lt1"/>
              </a:buClr>
              <a:buChar char="-"/>
            </a:pP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ko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ㅣ </a:t>
            </a:r>
            <a:r>
              <a:rPr lang="en-US" altLang="ko-KR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NoSQL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스토리지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데이터 스키마</a:t>
            </a:r>
            <a:r>
              <a:rPr lang="en-US" altLang="ko-KR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無</a:t>
            </a:r>
            <a:r>
              <a:rPr lang="en-US" altLang="ko-KR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7908657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유형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4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7908657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유형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VAIO\Desktop\멀티캠퍼스\VStorage\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984900"/>
            <a:ext cx="6502768" cy="37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0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VAIO\Desktop\멀티캠퍼스\VStorage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2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2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6"/>
          <p:cNvCxnSpPr/>
          <p:nvPr/>
        </p:nvCxnSpPr>
        <p:spPr>
          <a:xfrm>
            <a:off x="0" y="828900"/>
            <a:ext cx="8449500" cy="0"/>
          </a:xfrm>
          <a:prstGeom prst="straightConnector1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" name="Google Shape;87;p16"/>
          <p:cNvGrpSpPr/>
          <p:nvPr/>
        </p:nvGrpSpPr>
        <p:grpSpPr>
          <a:xfrm>
            <a:off x="6871630" y="4765612"/>
            <a:ext cx="2113078" cy="247770"/>
            <a:chOff x="6486525" y="4731000"/>
            <a:chExt cx="2471725" cy="282875"/>
          </a:xfrm>
        </p:grpSpPr>
        <p:pic>
          <p:nvPicPr>
            <p:cNvPr id="88" name="Google Shape;8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54332" y="4731000"/>
              <a:ext cx="1103918" cy="28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86525" y="4770687"/>
              <a:ext cx="1300500" cy="222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74;p15"/>
          <p:cNvSpPr txBox="1">
            <a:spLocks/>
          </p:cNvSpPr>
          <p:nvPr/>
        </p:nvSpPr>
        <p:spPr>
          <a:xfrm>
            <a:off x="132310" y="107950"/>
            <a:ext cx="531344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buClr>
                <a:schemeClr val="lt1"/>
              </a:buClr>
              <a:buSzPts val="3600"/>
            </a:pPr>
            <a:r>
              <a:rPr lang="en-US" altLang="ko-KR" sz="36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. STORAGE </a:t>
            </a:r>
            <a:r>
              <a:rPr lang="ko-KR" altLang="en-US" sz="36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rPr>
              <a:t>계정 만들기</a:t>
            </a:r>
            <a:endParaRPr lang="ko-KR" altLang="en-US" sz="360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VAIO\Desktop\멀티캠퍼스\VStorage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0" y="1180800"/>
            <a:ext cx="7274444" cy="3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81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255</Words>
  <Application>Microsoft Office PowerPoint</Application>
  <PresentationFormat>화면 슬라이드 쇼(16:9)</PresentationFormat>
  <Paragraphs>55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Simple Light</vt:lpstr>
      <vt:lpstr>THE FUNDAMENTALS OF AZURE STORAGE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 OF AZURE VM</dc:title>
  <dc:creator>VAIO</dc:creator>
  <cp:lastModifiedBy>Windows User</cp:lastModifiedBy>
  <cp:revision>14</cp:revision>
  <dcterms:modified xsi:type="dcterms:W3CDTF">2019-12-15T23:33:25Z</dcterms:modified>
</cp:coreProperties>
</file>