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1" r:id="rId3"/>
    <p:sldId id="279" r:id="rId4"/>
    <p:sldId id="281" r:id="rId5"/>
    <p:sldId id="280" r:id="rId6"/>
    <p:sldId id="257" r:id="rId7"/>
    <p:sldId id="275" r:id="rId8"/>
    <p:sldId id="282" r:id="rId9"/>
    <p:sldId id="283" r:id="rId10"/>
    <p:sldId id="284" r:id="rId11"/>
    <p:sldId id="285" r:id="rId12"/>
    <p:sldId id="286" r:id="rId13"/>
    <p:sldId id="287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214" autoAdjust="0"/>
  </p:normalViewPr>
  <p:slideViewPr>
    <p:cSldViewPr snapToGrid="0">
      <p:cViewPr varScale="1">
        <p:scale>
          <a:sx n="91" d="100"/>
          <a:sy n="91" d="100"/>
        </p:scale>
        <p:origin x="53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215F40D-08A2-4F84-B4A2-2F9EBAB934A1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12월 15일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27FEE97-95E1-4DDA-8A0E-0C18B2A24C80}" type="datetime4">
              <a:rPr lang="ko-KR" altLang="en-US" smtClean="0"/>
              <a:t>2019년 12월 15일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1592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648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4314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465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1123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492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smtClean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smtClean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smtClean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smtClean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5636054-7A0D-4D3A-AE21-4504934500BD}" type="datetime4">
              <a:rPr lang="ko-KR" altLang="en-US" smtClean="0"/>
              <a:pPr/>
              <a:t>2019년 12월 15일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둘째 수준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셋째 수준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넷째 수준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12498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E925300-0E7B-457A-B219-9E998EA89116}" type="datetime4">
              <a:rPr lang="ko-KR" altLang="en-US" smtClean="0"/>
              <a:t>2019년 12월 15일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kdlwudhqm@naver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microsoft.com/ko-kr/azure/storage/common/storage-introductio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719357"/>
            <a:ext cx="10515600" cy="1674126"/>
          </a:xfrm>
        </p:spPr>
        <p:txBody>
          <a:bodyPr rtlCol="0" anchor="ctr" anchorCtr="0">
            <a:normAutofit/>
          </a:bodyPr>
          <a:lstStyle/>
          <a:p>
            <a:pPr algn="ctr" rtl="0"/>
            <a:r>
              <a:rPr lang="en-US" altLang="ko-KR" sz="5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Azure Storage</a:t>
            </a:r>
            <a:endParaRPr lang="ko-KR" altLang="en-US" sz="5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507067" y="2393483"/>
            <a:ext cx="7766936" cy="375966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 smtClean="0">
                <a:solidFill>
                  <a:schemeClr val="bg1"/>
                </a:solidFill>
              </a:rPr>
              <a:t>이름</a:t>
            </a:r>
            <a:r>
              <a:rPr lang="en-US" altLang="ko-KR" sz="3200" dirty="0" smtClean="0">
                <a:solidFill>
                  <a:schemeClr val="bg1"/>
                </a:solidFill>
              </a:rPr>
              <a:t>: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정한음</a:t>
            </a:r>
            <a:endParaRPr lang="ko-KR" altLang="en-US" sz="3200" dirty="0" smtClean="0">
              <a:solidFill>
                <a:schemeClr val="bg1"/>
              </a:solidFill>
            </a:endParaRPr>
          </a:p>
          <a:p>
            <a:r>
              <a:rPr lang="ko-KR" altLang="en-US" sz="3200" dirty="0" smtClean="0">
                <a:solidFill>
                  <a:schemeClr val="bg1"/>
                </a:solidFill>
              </a:rPr>
              <a:t>메일주소</a:t>
            </a:r>
            <a:r>
              <a:rPr lang="en-US" altLang="ko-KR" sz="3200" dirty="0" smtClean="0">
                <a:solidFill>
                  <a:schemeClr val="bg1"/>
                </a:solidFill>
              </a:rPr>
              <a:t>: </a:t>
            </a:r>
            <a:r>
              <a:rPr lang="en-US" altLang="ko-KR" sz="3200" dirty="0" smtClean="0">
                <a:solidFill>
                  <a:schemeClr val="bg1"/>
                </a:solidFill>
                <a:hlinkClick r:id="rId3"/>
              </a:rPr>
              <a:t>zkdlwudhqm@naver.com</a:t>
            </a:r>
            <a:endParaRPr lang="ko-KR" altLang="en-US" sz="3200" dirty="0" smtClean="0">
              <a:solidFill>
                <a:schemeClr val="bg1"/>
              </a:solidFill>
            </a:endParaRPr>
          </a:p>
          <a:p>
            <a:r>
              <a:rPr lang="ko-KR" altLang="en-US" sz="3200" dirty="0" smtClean="0">
                <a:solidFill>
                  <a:schemeClr val="bg1"/>
                </a:solidFill>
              </a:rPr>
              <a:t>번호</a:t>
            </a:r>
            <a:r>
              <a:rPr lang="en-US" altLang="ko-KR" sz="3200" dirty="0" smtClean="0">
                <a:solidFill>
                  <a:schemeClr val="bg1"/>
                </a:solidFill>
              </a:rPr>
              <a:t>: 010-3765-7889</a:t>
            </a:r>
          </a:p>
          <a:p>
            <a:r>
              <a:rPr lang="en-US" altLang="ko-KR" sz="3200" dirty="0" err="1" smtClean="0">
                <a:solidFill>
                  <a:schemeClr val="bg1"/>
                </a:solidFill>
              </a:rPr>
              <a:t>Github</a:t>
            </a:r>
            <a:r>
              <a:rPr lang="ko-KR" altLang="en-US" sz="3200" dirty="0" smtClean="0">
                <a:solidFill>
                  <a:schemeClr val="bg1"/>
                </a:solidFill>
              </a:rPr>
              <a:t> 주소</a:t>
            </a:r>
            <a:r>
              <a:rPr lang="en-US" altLang="ko-KR" sz="3200" dirty="0" smtClean="0">
                <a:solidFill>
                  <a:schemeClr val="bg1"/>
                </a:solidFill>
              </a:rPr>
              <a:t>: </a:t>
            </a:r>
            <a:r>
              <a:rPr lang="en-US" altLang="ko-KR" sz="3200" dirty="0" smtClean="0">
                <a:solidFill>
                  <a:schemeClr val="bg1"/>
                </a:solidFill>
                <a:hlinkClick r:id="rId3"/>
              </a:rPr>
              <a:t>zkdlwudhqm@naver.com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r>
              <a:rPr lang="ko-KR" altLang="en-US" sz="3200" dirty="0" smtClean="0">
                <a:solidFill>
                  <a:schemeClr val="bg1"/>
                </a:solidFill>
              </a:rPr>
              <a:t>참고</a:t>
            </a:r>
            <a:r>
              <a:rPr lang="en-US" altLang="ko-KR" sz="3200" smtClean="0">
                <a:solidFill>
                  <a:schemeClr val="bg1"/>
                </a:solidFill>
              </a:rPr>
              <a:t>: </a:t>
            </a:r>
            <a:r>
              <a:rPr lang="en-US" altLang="ko-KR" sz="3200">
                <a:hlinkClick r:id="rId4"/>
              </a:rPr>
              <a:t>https://docs.microsoft.com/ko-kr/azure/storage/common/storage-introduction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38" y="1215616"/>
            <a:ext cx="5290895" cy="5642384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436" y="1215616"/>
            <a:ext cx="5342964" cy="564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7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3" y="1255829"/>
            <a:ext cx="5304001" cy="5602171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780" y="1255828"/>
            <a:ext cx="5202620" cy="560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9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23" y="1287360"/>
            <a:ext cx="5314512" cy="557064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738" y="1287360"/>
            <a:ext cx="5244661" cy="5570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22483" y="28272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선택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987621" cy="64008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File Shares</a:t>
            </a:r>
            <a:r>
              <a:rPr lang="ko-KR" altLang="en-US" dirty="0" smtClean="0"/>
              <a:t>에 직접 올린 파일이 저장되는 것을 확인할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12" y="1234809"/>
            <a:ext cx="5356554" cy="5623191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634" y="1234809"/>
            <a:ext cx="5370787" cy="562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8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658284" y="266700"/>
            <a:ext cx="8294989" cy="878586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5400" dirty="0" smtClean="0">
                <a:cs typeface="Segoe UI Light" panose="020B0502040204020203" pitchFamily="34" charset="0"/>
              </a:rPr>
              <a:t>발표 목차</a:t>
            </a:r>
            <a:endParaRPr lang="ko-KR" altLang="en-US" sz="5400" dirty="0">
              <a:cs typeface="Segoe UI Light" panose="020B0502040204020203" pitchFamily="34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658284" y="1463678"/>
            <a:ext cx="8596668" cy="388077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ko-KR" sz="3200" dirty="0" smtClean="0"/>
              <a:t>Azure Storage </a:t>
            </a:r>
            <a:r>
              <a:rPr lang="ko-KR" altLang="en-US" sz="3200" dirty="0" smtClean="0"/>
              <a:t>정의</a:t>
            </a:r>
            <a:endParaRPr lang="en-US" altLang="ko-KR" sz="3200" dirty="0" smtClean="0"/>
          </a:p>
          <a:p>
            <a:r>
              <a:rPr lang="en-US" altLang="ko-KR" sz="3200" dirty="0" smtClean="0"/>
              <a:t>Azure </a:t>
            </a:r>
            <a:r>
              <a:rPr lang="en-US" altLang="ko-KR" sz="3200" dirty="0"/>
              <a:t>Storage </a:t>
            </a:r>
            <a:r>
              <a:rPr lang="ko-KR" altLang="en-US" sz="3200" dirty="0" smtClean="0"/>
              <a:t>특징</a:t>
            </a:r>
            <a:endParaRPr lang="en-US" altLang="ko-KR" sz="3200" dirty="0" smtClean="0"/>
          </a:p>
          <a:p>
            <a:r>
              <a:rPr lang="en-US" altLang="ko-KR" sz="3200" dirty="0" smtClean="0"/>
              <a:t>Azure Storage </a:t>
            </a:r>
            <a:r>
              <a:rPr lang="ko-KR" altLang="en-US" sz="3200" dirty="0" smtClean="0"/>
              <a:t>서비스</a:t>
            </a:r>
            <a:endParaRPr lang="en-US" altLang="ko-KR" sz="3200" dirty="0" smtClean="0"/>
          </a:p>
          <a:p>
            <a:r>
              <a:rPr lang="ko-KR" altLang="en-US" sz="3200" dirty="0" smtClean="0"/>
              <a:t>실행 과정</a:t>
            </a:r>
            <a:endParaRPr lang="en-US" altLang="ko-KR" sz="3200" dirty="0" smtClean="0"/>
          </a:p>
          <a:p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147361"/>
            <a:ext cx="6877119" cy="940775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5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Segoe UI Light" panose="020B0502040204020203" pitchFamily="34" charset="0"/>
              </a:rPr>
              <a:t>Azure Storage </a:t>
            </a:r>
            <a:r>
              <a:rPr lang="ko-KR" altLang="en-US" sz="5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Segoe UI Light" panose="020B0502040204020203" pitchFamily="34" charset="0"/>
              </a:rPr>
              <a:t>정의</a:t>
            </a:r>
            <a:endParaRPr lang="ko-KR" altLang="en-US" sz="5400" dirty="0">
              <a:latin typeface="맑은 고딕" panose="020B0503020000020004" pitchFamily="50" charset="-127"/>
              <a:ea typeface="맑은 고딕" panose="020B0503020000020004" pitchFamily="50" charset="-127"/>
              <a:cs typeface="Segoe UI Light" panose="020B0502040204020203" pitchFamily="34" charset="0"/>
            </a:endParaRPr>
          </a:p>
        </p:txBody>
      </p:sp>
      <p:sp>
        <p:nvSpPr>
          <p:cNvPr id="26" name="내용 개체 틀 2"/>
          <p:cNvSpPr>
            <a:spLocks noGrp="1"/>
          </p:cNvSpPr>
          <p:nvPr>
            <p:ph idx="4294967295"/>
          </p:nvPr>
        </p:nvSpPr>
        <p:spPr>
          <a:xfrm>
            <a:off x="677334" y="1550989"/>
            <a:ext cx="8596668" cy="509746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3200" dirty="0" smtClean="0"/>
              <a:t>〮 Microsoft</a:t>
            </a:r>
            <a:r>
              <a:rPr lang="ko-KR" altLang="en-US" sz="3200" dirty="0" smtClean="0"/>
              <a:t>의 </a:t>
            </a:r>
            <a:r>
              <a:rPr lang="en-US" altLang="ko-KR" sz="3200" dirty="0" smtClean="0"/>
              <a:t>cloud storage solution</a:t>
            </a:r>
          </a:p>
          <a:p>
            <a:r>
              <a:rPr lang="en-US" altLang="ko-KR" sz="3200" dirty="0"/>
              <a:t>〮 </a:t>
            </a:r>
            <a:r>
              <a:rPr lang="ko-KR" altLang="en-US" sz="3100" dirty="0" smtClean="0"/>
              <a:t>데이터 개체에 대한 확장성 있는 개체 저장소</a:t>
            </a:r>
            <a:endParaRPr lang="en-US" altLang="ko-KR" sz="3100" dirty="0" smtClean="0"/>
          </a:p>
          <a:p>
            <a:r>
              <a:rPr lang="en-US" altLang="ko-KR" sz="3200" dirty="0"/>
              <a:t>〮 </a:t>
            </a:r>
            <a:r>
              <a:rPr lang="ko-KR" altLang="en-US" sz="3100" dirty="0" smtClean="0"/>
              <a:t>파일 시스템 서비스</a:t>
            </a:r>
            <a:r>
              <a:rPr lang="en-US" altLang="ko-KR" sz="3100" dirty="0" smtClean="0"/>
              <a:t>, </a:t>
            </a:r>
            <a:r>
              <a:rPr lang="ko-KR" altLang="en-US" sz="3100" dirty="0" smtClean="0"/>
              <a:t>신뢰할 수 있는 </a:t>
            </a:r>
            <a:r>
              <a:rPr lang="ko-KR" altLang="en-US" sz="3100" dirty="0" err="1" smtClean="0"/>
              <a:t>메시징을</a:t>
            </a:r>
            <a:r>
              <a:rPr lang="ko-KR" altLang="en-US" sz="3100" dirty="0" smtClean="0"/>
              <a:t> 위한 </a:t>
            </a:r>
            <a:r>
              <a:rPr lang="ko-KR" altLang="en-US" sz="3100" dirty="0" err="1" smtClean="0"/>
              <a:t>메시징</a:t>
            </a:r>
            <a:r>
              <a:rPr lang="ko-KR" altLang="en-US" sz="3100" dirty="0" smtClean="0"/>
              <a:t> 저장소 및 </a:t>
            </a:r>
            <a:r>
              <a:rPr lang="en-US" altLang="ko-KR" sz="3100" dirty="0" smtClean="0"/>
              <a:t>NoSQL </a:t>
            </a:r>
            <a:r>
              <a:rPr lang="ko-KR" altLang="en-US" sz="3100" dirty="0" smtClean="0"/>
              <a:t>저장소를 제공</a:t>
            </a:r>
            <a:endParaRPr lang="en-US" altLang="ko-KR" sz="3100" dirty="0" smtClean="0"/>
          </a:p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77334" y="-17145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ko-KR" sz="5400" dirty="0" smtClean="0"/>
              <a:t>Azure Storage </a:t>
            </a:r>
            <a:r>
              <a:rPr lang="ko-KR" altLang="en-US" sz="5400" dirty="0" smtClean="0"/>
              <a:t>특징</a:t>
            </a:r>
            <a:endParaRPr lang="ko-KR" altLang="en-US" sz="5400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677334" y="1320800"/>
            <a:ext cx="8596668" cy="52705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altLang="ko-KR" sz="3200" dirty="0"/>
              <a:t>〮 </a:t>
            </a:r>
            <a:r>
              <a:rPr lang="ko-KR" altLang="en-US" sz="3200" dirty="0" smtClean="0"/>
              <a:t>내구성 및 고 가용성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데이터를 안전하게 보호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예기치 않은 중단 발생 시 항상 사용 가능한 상태로 유지</a:t>
            </a:r>
            <a:endParaRPr lang="en-US" altLang="ko-KR" sz="3200" dirty="0" smtClean="0"/>
          </a:p>
          <a:p>
            <a:r>
              <a:rPr lang="en-US" altLang="ko-KR" sz="3200" dirty="0"/>
              <a:t>〮 </a:t>
            </a:r>
            <a:r>
              <a:rPr lang="ko-KR" altLang="en-US" sz="3200" dirty="0" smtClean="0"/>
              <a:t>보안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암호화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데이터를 </a:t>
            </a:r>
            <a:r>
              <a:rPr lang="ko-KR" altLang="en-US" sz="3200" dirty="0" err="1" smtClean="0"/>
              <a:t>엑세스할</a:t>
            </a:r>
            <a:r>
              <a:rPr lang="ko-KR" altLang="en-US" sz="3200" dirty="0" smtClean="0"/>
              <a:t> 수 있는 사용자에 대한 세분화된 제어</a:t>
            </a:r>
            <a:endParaRPr lang="en-US" altLang="ko-KR" sz="3200" dirty="0" smtClean="0"/>
          </a:p>
          <a:p>
            <a:r>
              <a:rPr lang="en-US" altLang="ko-KR" sz="3200" dirty="0"/>
              <a:t>〮 </a:t>
            </a:r>
            <a:r>
              <a:rPr lang="ko-KR" altLang="en-US" sz="3200" dirty="0" smtClean="0"/>
              <a:t>확장성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데이터 스토리지 및 성능 요구 사항 충족을 위한 설계</a:t>
            </a:r>
            <a:r>
              <a:rPr lang="en-US" altLang="ko-KR" sz="3200" dirty="0" smtClean="0"/>
              <a:t>)</a:t>
            </a:r>
          </a:p>
          <a:p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601134" y="-15240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ko-KR" sz="5400" dirty="0" smtClean="0"/>
              <a:t>Azure Storage </a:t>
            </a:r>
            <a:r>
              <a:rPr lang="ko-KR" altLang="en-US" sz="5400" dirty="0" smtClean="0"/>
              <a:t>특징</a:t>
            </a:r>
            <a:endParaRPr lang="ko-KR" altLang="en-US" sz="5400" dirty="0"/>
          </a:p>
        </p:txBody>
      </p:sp>
      <p:sp>
        <p:nvSpPr>
          <p:cNvPr id="32" name="내용 개체 틀 2"/>
          <p:cNvSpPr>
            <a:spLocks noGrp="1"/>
          </p:cNvSpPr>
          <p:nvPr>
            <p:ph idx="4294967295"/>
          </p:nvPr>
        </p:nvSpPr>
        <p:spPr>
          <a:xfrm>
            <a:off x="677334" y="1320800"/>
            <a:ext cx="8596668" cy="52705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ko-KR" sz="3200" dirty="0"/>
              <a:t>〮 </a:t>
            </a:r>
            <a:r>
              <a:rPr lang="ko-KR" altLang="en-US" sz="3200" dirty="0" smtClean="0"/>
              <a:t>관리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하드웨어 유지 관리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업데이트 및 중요한 문제 처리</a:t>
            </a:r>
            <a:endParaRPr lang="en-US" altLang="ko-KR" sz="3200" dirty="0" smtClean="0"/>
          </a:p>
          <a:p>
            <a:r>
              <a:rPr lang="en-US" altLang="ko-KR" sz="3200" dirty="0"/>
              <a:t>〮 </a:t>
            </a:r>
            <a:r>
              <a:rPr lang="ko-KR" altLang="en-US" sz="3200" dirty="0" err="1" smtClean="0"/>
              <a:t>엑세스</a:t>
            </a:r>
            <a:r>
              <a:rPr lang="ko-KR" altLang="en-US" sz="3200" dirty="0" smtClean="0"/>
              <a:t> 가능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데이터는 </a:t>
            </a:r>
            <a:r>
              <a:rPr lang="en-US" altLang="ko-KR" sz="3200" dirty="0" smtClean="0"/>
              <a:t>HTTP or HTTPS</a:t>
            </a:r>
            <a:r>
              <a:rPr lang="ko-KR" altLang="en-US" sz="3200" dirty="0" smtClean="0"/>
              <a:t>를 통해 전 세계 어디서든 </a:t>
            </a:r>
            <a:r>
              <a:rPr lang="ko-KR" altLang="en-US" sz="3200" dirty="0" err="1" smtClean="0"/>
              <a:t>엑세스</a:t>
            </a:r>
            <a:r>
              <a:rPr lang="ko-KR" altLang="en-US" sz="3200" dirty="0" smtClean="0"/>
              <a:t> 가능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다양한 언어로 클라이언트 라이브러리를 제공 및 완성된 </a:t>
            </a:r>
            <a:r>
              <a:rPr lang="en-US" altLang="ko-KR" sz="3200" dirty="0" smtClean="0"/>
              <a:t>REST API </a:t>
            </a:r>
            <a:r>
              <a:rPr lang="ko-KR" altLang="en-US" sz="3200" dirty="0" smtClean="0"/>
              <a:t>제공</a:t>
            </a:r>
            <a:r>
              <a:rPr lang="en-US" altLang="ko-KR" sz="3200" dirty="0" smtClean="0"/>
              <a:t>, PowerShell or CLI</a:t>
            </a:r>
            <a:r>
              <a:rPr lang="ko-KR" altLang="en-US" sz="3200" dirty="0" smtClean="0"/>
              <a:t>에서 스크립트 지원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601134" y="-15240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ko-KR" sz="5400" dirty="0" smtClean="0"/>
              <a:t>Azure Storage </a:t>
            </a:r>
            <a:r>
              <a:rPr lang="ko-KR" altLang="en-US" sz="5400" dirty="0" smtClean="0"/>
              <a:t>서비스</a:t>
            </a:r>
            <a:endParaRPr lang="ko-KR" altLang="en-US" sz="5400" dirty="0"/>
          </a:p>
        </p:txBody>
      </p:sp>
      <p:sp>
        <p:nvSpPr>
          <p:cNvPr id="21" name="내용 개체 틀 2"/>
          <p:cNvSpPr>
            <a:spLocks noGrp="1"/>
          </p:cNvSpPr>
          <p:nvPr>
            <p:ph idx="4294967295"/>
          </p:nvPr>
        </p:nvSpPr>
        <p:spPr>
          <a:xfrm>
            <a:off x="677334" y="1320800"/>
            <a:ext cx="8596668" cy="55372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altLang="ko-KR" sz="3200" dirty="0"/>
              <a:t>〮 Azure </a:t>
            </a:r>
            <a:r>
              <a:rPr lang="en-US" altLang="ko-KR" sz="3200" dirty="0" smtClean="0"/>
              <a:t>Blob: </a:t>
            </a:r>
            <a:r>
              <a:rPr lang="ko-KR" altLang="en-US" sz="3200" dirty="0" smtClean="0"/>
              <a:t>텍스트 및 이진 데이터에 대한 확장성이 뛰어난 개체 저장소</a:t>
            </a:r>
            <a:endParaRPr lang="en-US" altLang="ko-KR" sz="3200" dirty="0" smtClean="0"/>
          </a:p>
          <a:p>
            <a:r>
              <a:rPr lang="en-US" altLang="ko-KR" sz="3200" dirty="0"/>
              <a:t>〮 Azure </a:t>
            </a:r>
            <a:r>
              <a:rPr lang="en-US" altLang="ko-KR" sz="3200" dirty="0" smtClean="0"/>
              <a:t>Files: </a:t>
            </a:r>
            <a:r>
              <a:rPr lang="ko-KR" altLang="en-US" sz="3200" dirty="0" err="1" smtClean="0"/>
              <a:t>클라우드</a:t>
            </a:r>
            <a:r>
              <a:rPr lang="ko-KR" altLang="en-US" sz="3200" dirty="0" smtClean="0"/>
              <a:t> 또는 </a:t>
            </a:r>
            <a:r>
              <a:rPr lang="en-US" altLang="ko-KR" sz="3200" dirty="0" smtClean="0"/>
              <a:t>On-premises </a:t>
            </a:r>
            <a:r>
              <a:rPr lang="ko-KR" altLang="en-US" sz="3200" dirty="0" smtClean="0"/>
              <a:t>배포에 대한 관리되는 파일 공유</a:t>
            </a:r>
            <a:endParaRPr lang="en-US" altLang="ko-KR" sz="3200" dirty="0" smtClean="0"/>
          </a:p>
          <a:p>
            <a:r>
              <a:rPr lang="en-US" altLang="ko-KR" sz="3200" dirty="0"/>
              <a:t>〮 Azure </a:t>
            </a:r>
            <a:r>
              <a:rPr lang="ko-KR" altLang="en-US" sz="3200" dirty="0" smtClean="0"/>
              <a:t>큐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애플리케이션 구성 요소 간에 안정적인 </a:t>
            </a:r>
            <a:r>
              <a:rPr lang="ko-KR" altLang="en-US" sz="3200" dirty="0" err="1" smtClean="0"/>
              <a:t>메시징을</a:t>
            </a:r>
            <a:r>
              <a:rPr lang="ko-KR" altLang="en-US" sz="3200" dirty="0" smtClean="0"/>
              <a:t> 위한 </a:t>
            </a:r>
            <a:r>
              <a:rPr lang="ko-KR" altLang="en-US" sz="3200" dirty="0" err="1" smtClean="0"/>
              <a:t>메시징</a:t>
            </a:r>
            <a:r>
              <a:rPr lang="ko-KR" altLang="en-US" sz="3200" dirty="0" smtClean="0"/>
              <a:t> 저장소</a:t>
            </a:r>
            <a:endParaRPr lang="en-US" altLang="ko-KR" sz="3200" dirty="0" smtClean="0"/>
          </a:p>
          <a:p>
            <a:r>
              <a:rPr lang="en-US" altLang="ko-KR" sz="3200" dirty="0"/>
              <a:t>〮 Azure </a:t>
            </a:r>
            <a:r>
              <a:rPr lang="ko-KR" altLang="en-US" sz="3200" dirty="0" smtClean="0"/>
              <a:t>테이블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구조화된 데이터의 스키마 없는 </a:t>
            </a:r>
            <a:r>
              <a:rPr lang="ko-KR" altLang="en-US" sz="3200" dirty="0" err="1" smtClean="0"/>
              <a:t>스토리지를</a:t>
            </a:r>
            <a:r>
              <a:rPr lang="ko-KR" altLang="en-US" sz="3200" dirty="0" smtClean="0"/>
              <a:t> 위한 </a:t>
            </a:r>
            <a:r>
              <a:rPr lang="en-US" altLang="ko-KR" sz="3200" dirty="0" smtClean="0"/>
              <a:t>NoSQL </a:t>
            </a:r>
            <a:r>
              <a:rPr lang="ko-KR" altLang="en-US" sz="3200" dirty="0" smtClean="0"/>
              <a:t>스토리지</a:t>
            </a:r>
            <a:endParaRPr lang="en-US" altLang="ko-KR" sz="3200" dirty="0" smtClean="0"/>
          </a:p>
          <a:p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텍스트 상자 16" descr="선택해 보세요"/>
          <p:cNvSpPr txBox="1"/>
          <p:nvPr/>
        </p:nvSpPr>
        <p:spPr>
          <a:xfrm rot="21077122">
            <a:off x="6120934" y="1772253"/>
            <a:ext cx="1334770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0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endParaRPr lang="ko-KR" altLang="en-US" sz="1200" b="1" kern="1400" dirty="0">
              <a:solidFill>
                <a:srgbClr val="D2472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6" name="제목 1"/>
          <p:cNvSpPr>
            <a:spLocks noGrp="1"/>
          </p:cNvSpPr>
          <p:nvPr>
            <p:ph type="title"/>
          </p:nvPr>
        </p:nvSpPr>
        <p:spPr>
          <a:xfrm>
            <a:off x="603881" y="429006"/>
            <a:ext cx="6877119" cy="640080"/>
          </a:xfrm>
        </p:spPr>
        <p:txBody>
          <a:bodyPr>
            <a:normAutofit fontScale="90000"/>
          </a:bodyPr>
          <a:lstStyle/>
          <a:p>
            <a:r>
              <a:rPr lang="ko-KR" altLang="en-US" sz="5400" dirty="0" smtClean="0"/>
              <a:t>실행 과정</a:t>
            </a:r>
            <a:r>
              <a:rPr lang="en-US" altLang="ko-KR" sz="5400" dirty="0" smtClean="0"/>
              <a:t> </a:t>
            </a:r>
            <a:endParaRPr lang="ko-KR" altLang="en-US" sz="5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80160"/>
            <a:ext cx="5486038" cy="55778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638" y="1280160"/>
            <a:ext cx="532345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98" y="1204855"/>
            <a:ext cx="5409229" cy="5653143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224" y="1204856"/>
            <a:ext cx="5235389" cy="565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7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15614"/>
            <a:ext cx="5091953" cy="56423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313" y="1215614"/>
            <a:ext cx="5515086" cy="564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75729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4348_TF10001108" id="{D857639A-5630-4BD0-ACF0-62B23A594B8A}" vid="{2A6161B3-565C-4FCB-AEA5-7264342206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38</TotalTime>
  <Words>238</Words>
  <Application>Microsoft Office PowerPoint</Application>
  <PresentationFormat>와이드스크린</PresentationFormat>
  <Paragraphs>37</Paragraphs>
  <Slides>13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Segoe UI</vt:lpstr>
      <vt:lpstr>Segoe UI Light</vt:lpstr>
      <vt:lpstr>Times New Roman</vt:lpstr>
      <vt:lpstr>WelcomeDoc</vt:lpstr>
      <vt:lpstr>Azure Storage</vt:lpstr>
      <vt:lpstr>발표 목차</vt:lpstr>
      <vt:lpstr>Azure Storage 정의</vt:lpstr>
      <vt:lpstr>Azure Storage 특징</vt:lpstr>
      <vt:lpstr>Azure Storage 특징</vt:lpstr>
      <vt:lpstr>Azure Storage 서비스</vt:lpstr>
      <vt:lpstr>실행 과정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File Shares에 직접 올린 파일이 저장되는 것을 확인할 수 있다.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Storage</dc:title>
  <dc:creator>Windows 사용자</dc:creator>
  <cp:keywords/>
  <cp:lastModifiedBy>Windows 사용자</cp:lastModifiedBy>
  <cp:revision>10</cp:revision>
  <dcterms:created xsi:type="dcterms:W3CDTF">2019-12-14T14:13:34Z</dcterms:created>
  <dcterms:modified xsi:type="dcterms:W3CDTF">2019-12-15T07:40:25Z</dcterms:modified>
  <cp:version/>
</cp:coreProperties>
</file>