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87" r:id="rId4"/>
    <p:sldId id="299" r:id="rId5"/>
    <p:sldId id="300" r:id="rId6"/>
    <p:sldId id="301" r:id="rId7"/>
    <p:sldId id="302" r:id="rId8"/>
    <p:sldId id="303" r:id="rId9"/>
    <p:sldId id="305" r:id="rId10"/>
    <p:sldId id="308" r:id="rId11"/>
    <p:sldId id="306" r:id="rId12"/>
    <p:sldId id="307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6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83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3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4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1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0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0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5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5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Azure Storage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제출자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엄다연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딥러닝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활용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AI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설계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2019.12.16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5668" y="271681"/>
            <a:ext cx="2184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02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 Containers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136283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3. Containers </a:t>
            </a:r>
            <a:r>
              <a:rPr lang="ko-KR" altLang="en-US" b="1" dirty="0" smtClean="0">
                <a:solidFill>
                  <a:schemeClr val="tx2"/>
                </a:solidFill>
              </a:rPr>
              <a:t>생성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 *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파일 업로드 전에 폴더 생성 필요 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95536" y="764704"/>
            <a:ext cx="7663114" cy="803582"/>
            <a:chOff x="395536" y="-1031360"/>
            <a:chExt cx="7663114" cy="803582"/>
          </a:xfrm>
        </p:grpSpPr>
        <p:sp>
          <p:nvSpPr>
            <p:cNvPr id="15" name="TextBox 14"/>
            <p:cNvSpPr txBox="1"/>
            <p:nvPr/>
          </p:nvSpPr>
          <p:spPr>
            <a:xfrm>
              <a:off x="395536" y="-1031360"/>
              <a:ext cx="39907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2</a:t>
              </a:r>
              <a:r>
                <a:rPr lang="en-US" altLang="ko-KR" b="1" dirty="0" smtClean="0">
                  <a:solidFill>
                    <a:schemeClr val="tx2"/>
                  </a:solidFill>
                </a:rPr>
                <a:t>. Storage Explorer </a:t>
              </a:r>
              <a:r>
                <a:rPr lang="ko-KR" altLang="en-US" b="1" dirty="0" smtClean="0">
                  <a:solidFill>
                    <a:schemeClr val="tx2"/>
                  </a:solidFill>
                </a:rPr>
                <a:t>설치</a:t>
              </a:r>
              <a:endParaRPr lang="en-US" altLang="ko-KR" b="1" dirty="0" smtClean="0">
                <a:solidFill>
                  <a:schemeClr val="tx2"/>
                </a:solidFill>
              </a:endParaRPr>
            </a:p>
            <a:p>
              <a:r>
                <a:rPr lang="en-US" altLang="ko-KR" sz="1100" b="1" dirty="0" smtClean="0">
                  <a:solidFill>
                    <a:schemeClr val="tx2"/>
                  </a:solidFill>
                </a:rPr>
                <a:t>    </a:t>
              </a:r>
              <a:endParaRPr lang="ko-KR" alt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3834" y="-689443"/>
              <a:ext cx="7344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200" b="1" dirty="0"/>
                <a:t>경로 : https://azure.microsoft.com/ko-kr/features/storage-explorer/ </a:t>
              </a:r>
            </a:p>
            <a:p>
              <a:endParaRPr lang="ko-KR" altLang="en-US" sz="1200" b="1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75" y="2150648"/>
            <a:ext cx="4902613" cy="41866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3834" y="1756314"/>
            <a:ext cx="66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경로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ko-KR" altLang="ko-KR" sz="1400" dirty="0" smtClean="0">
                <a:solidFill>
                  <a:schemeClr val="tx2"/>
                </a:solidFill>
                <a:latin typeface="+mj-lt"/>
              </a:rPr>
              <a:t>Azure </a:t>
            </a:r>
            <a:r>
              <a:rPr lang="ko-KR" altLang="ko-KR" sz="1400" dirty="0">
                <a:solidFill>
                  <a:schemeClr val="tx2"/>
                </a:solidFill>
                <a:latin typeface="+mj-lt"/>
              </a:rPr>
              <a:t>&gt; containers&gt;share&gt;파일.pdf </a:t>
            </a:r>
            <a:r>
              <a:rPr lang="ko-KR" altLang="ko-KR" sz="1400" dirty="0" smtClean="0">
                <a:solidFill>
                  <a:schemeClr val="tx2"/>
                </a:solidFill>
                <a:latin typeface="+mj-lt"/>
              </a:rPr>
              <a:t>&gt;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75" y="2167693"/>
            <a:ext cx="4259903" cy="43791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07" y="2167693"/>
            <a:ext cx="5099736" cy="33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569" y="271681"/>
            <a:ext cx="21305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02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 Blob data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-1567" t="2223" r="1567" b="4403"/>
          <a:stretch/>
        </p:blipFill>
        <p:spPr>
          <a:xfrm>
            <a:off x="233442" y="2164947"/>
            <a:ext cx="4351439" cy="32581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2569" y="976423"/>
            <a:ext cx="255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3. Blob data upload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439880"/>
            <a:ext cx="420742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Upload &gt; blob.exe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 업로드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    Azure Storage Explorer &gt; upload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 확인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141118"/>
            <a:ext cx="3576879" cy="4273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13049" y="1412776"/>
            <a:ext cx="420742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url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chrome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open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하면 익명으로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pdf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파일에 접근하여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Read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할 수 있음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69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842" y="271681"/>
            <a:ext cx="2217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02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 File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65468"/>
            <a:ext cx="4840182" cy="50865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289" y="824128"/>
            <a:ext cx="37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4. File Storage</a:t>
            </a:r>
            <a:r>
              <a:rPr lang="ko-KR" altLang="en-US" b="1" dirty="0" smtClean="0">
                <a:solidFill>
                  <a:schemeClr val="tx2"/>
                </a:solidFill>
              </a:rPr>
              <a:t>로 공유폴더 설정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265468"/>
            <a:ext cx="4823089" cy="18175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95936" y="3407744"/>
            <a:ext cx="3598953" cy="10588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NSG(Network Security Group)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TCP445 </a:t>
            </a:r>
            <a:r>
              <a:rPr lang="ko-KR" altLang="en-US" dirty="0" smtClean="0"/>
              <a:t>포트 열어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굥유폴더를</a:t>
            </a:r>
            <a:r>
              <a:rPr lang="ko-KR" altLang="en-US" dirty="0" smtClean="0"/>
              <a:t> 설정함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36149" y="5610565"/>
            <a:ext cx="4391041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명령어</a:t>
            </a:r>
            <a:r>
              <a:rPr lang="en-US" altLang="ko-KR" dirty="0" smtClean="0"/>
              <a:t>: </a:t>
            </a:r>
            <a:r>
              <a:rPr lang="ko-KR" altLang="ko-KR" dirty="0" smtClean="0">
                <a:solidFill>
                  <a:schemeClr val="bg1"/>
                </a:solidFill>
              </a:rPr>
              <a:t>Net </a:t>
            </a:r>
            <a:r>
              <a:rPr lang="ko-KR" altLang="ko-KR" dirty="0">
                <a:solidFill>
                  <a:schemeClr val="bg1"/>
                </a:solidFill>
              </a:rPr>
              <a:t>use y: \\</a:t>
            </a:r>
            <a:r>
              <a:rPr lang="ko-KR" altLang="ko-KR" dirty="0" smtClean="0">
                <a:solidFill>
                  <a:schemeClr val="bg1"/>
                </a:solidFill>
              </a:rPr>
              <a:t>IP\</a:t>
            </a:r>
            <a:r>
              <a:rPr lang="ko-KR" altLang="ko-KR" dirty="0">
                <a:solidFill>
                  <a:schemeClr val="bg1"/>
                </a:solidFill>
              </a:rPr>
              <a:t>폴더명 /u:TEST </a:t>
            </a:r>
          </a:p>
        </p:txBody>
      </p:sp>
    </p:spTree>
    <p:extLst>
      <p:ext uri="{BB962C8B-B14F-4D97-AF65-F5344CB8AC3E}">
        <p14:creationId xmlns:p14="http://schemas.microsoft.com/office/powerpoint/2010/main" val="4690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 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제출자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엄다연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03848" y="1772816"/>
            <a:ext cx="4691153" cy="3456384"/>
            <a:chOff x="2185103" y="1772816"/>
            <a:chExt cx="4691153" cy="3456384"/>
          </a:xfrm>
        </p:grpSpPr>
        <p:sp>
          <p:nvSpPr>
            <p:cNvPr id="9" name="TextBox 8"/>
            <p:cNvSpPr txBox="1"/>
            <p:nvPr/>
          </p:nvSpPr>
          <p:spPr>
            <a:xfrm>
              <a:off x="2185103" y="1772816"/>
              <a:ext cx="4691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01    02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193313" y="2708920"/>
              <a:ext cx="3098767" cy="2520280"/>
              <a:chOff x="2193313" y="2708920"/>
              <a:chExt cx="3098767" cy="252028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195736" y="3284984"/>
                <a:ext cx="1368152" cy="1944216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2329119" y="2708920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3995936" y="2708920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193313" y="2843644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Storage </a:t>
                </a:r>
                <a:r>
                  <a:rPr lang="ko-KR" altLang="en-US" b="1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개념</a:t>
                </a:r>
                <a:endParaRPr lang="ko-KR" altLang="en-US" b="1" spc="-1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95736" y="3429000"/>
                <a:ext cx="13681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b="1" spc="-150" dirty="0" smtClean="0"/>
                  <a:t>Storage </a:t>
                </a:r>
                <a:r>
                  <a:rPr lang="ko-KR" altLang="en-US" sz="1200" b="1" spc="-150" dirty="0" smtClean="0"/>
                  <a:t>종류</a:t>
                </a:r>
                <a:endParaRPr lang="en-US" altLang="ko-KR" sz="1200" b="1" spc="-150" dirty="0" smtClean="0"/>
              </a:p>
              <a:p>
                <a:r>
                  <a:rPr lang="en-US" altLang="ko-KR" sz="1200" b="1" spc="-150" dirty="0"/>
                  <a:t> </a:t>
                </a:r>
                <a:r>
                  <a:rPr lang="en-US" altLang="ko-KR" sz="1200" b="1" spc="-150" dirty="0" smtClean="0"/>
                  <a:t>-Blob storage</a:t>
                </a:r>
              </a:p>
              <a:p>
                <a:r>
                  <a:rPr lang="en-US" altLang="ko-KR" sz="1200" b="1" spc="-150" dirty="0"/>
                  <a:t> </a:t>
                </a:r>
                <a:r>
                  <a:rPr lang="en-US" altLang="ko-KR" sz="1200" b="1" spc="-150" dirty="0" smtClean="0"/>
                  <a:t>-Azure Table storage</a:t>
                </a:r>
              </a:p>
              <a:p>
                <a:r>
                  <a:rPr lang="en-US" altLang="ko-KR" sz="1200" b="1" spc="-150" dirty="0" smtClean="0"/>
                  <a:t> -Queue storage</a:t>
                </a:r>
              </a:p>
              <a:p>
                <a:r>
                  <a:rPr lang="en-US" altLang="ko-KR" sz="1200" b="1" spc="-150" dirty="0" smtClean="0"/>
                  <a:t> -File storage</a:t>
                </a:r>
              </a:p>
              <a:p>
                <a:endParaRPr lang="en-US" altLang="ko-KR" sz="1200" b="1" spc="-15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923928" y="3284984"/>
                <a:ext cx="1368152" cy="1944216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23928" y="3429000"/>
                <a:ext cx="13681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Tx/>
                  <a:buChar char="-"/>
                </a:pPr>
                <a:r>
                  <a:rPr lang="en-US" altLang="ko-KR" sz="1200" b="1" spc="-150" dirty="0" smtClean="0"/>
                  <a:t>Storage </a:t>
                </a:r>
                <a:r>
                  <a:rPr lang="ko-KR" altLang="en-US" sz="1200" b="1" spc="-150" dirty="0" smtClean="0"/>
                  <a:t>생성방법</a:t>
                </a:r>
                <a:endParaRPr lang="en-US" altLang="ko-KR" sz="1200" b="1" spc="-150" dirty="0" smtClean="0"/>
              </a:p>
              <a:p>
                <a:r>
                  <a:rPr lang="en-US" altLang="ko-KR" sz="1200" b="1" spc="-150" dirty="0" smtClean="0"/>
                  <a:t>  -account</a:t>
                </a:r>
                <a:r>
                  <a:rPr lang="ko-KR" altLang="en-US" sz="1200" b="1" spc="-150" dirty="0" smtClean="0"/>
                  <a:t>생성</a:t>
                </a:r>
                <a:endParaRPr lang="en-US" altLang="ko-KR" sz="1200" b="1" spc="-150" dirty="0" smtClean="0"/>
              </a:p>
              <a:p>
                <a:r>
                  <a:rPr lang="en-US" altLang="ko-KR" sz="1200" b="1" spc="-150" dirty="0"/>
                  <a:t> </a:t>
                </a:r>
                <a:r>
                  <a:rPr lang="en-US" altLang="ko-KR" sz="1200" b="1" spc="-150" dirty="0" smtClean="0"/>
                  <a:t> -Container </a:t>
                </a:r>
                <a:endParaRPr lang="en-US" altLang="ko-KR" sz="1200" b="1" spc="-150" dirty="0"/>
              </a:p>
              <a:p>
                <a:r>
                  <a:rPr lang="en-US" altLang="ko-KR" sz="1200" b="1" spc="-150" dirty="0" smtClean="0"/>
                  <a:t>  -Blob data</a:t>
                </a:r>
                <a:r>
                  <a:rPr lang="ko-KR" altLang="en-US" sz="1200" b="1" spc="-150" dirty="0" smtClean="0"/>
                  <a:t>생성</a:t>
                </a:r>
                <a:endParaRPr lang="en-US" altLang="ko-KR" sz="1200" b="1" spc="-150" dirty="0" smtClean="0"/>
              </a:p>
              <a:p>
                <a:r>
                  <a:rPr lang="en-US" altLang="ko-KR" sz="1200" b="1" spc="-150" dirty="0"/>
                  <a:t> </a:t>
                </a:r>
                <a:r>
                  <a:rPr lang="en-US" altLang="ko-KR" sz="1200" b="1" spc="-150" dirty="0" smtClean="0"/>
                  <a:t> -File Storage</a:t>
                </a:r>
              </a:p>
              <a:p>
                <a:r>
                  <a:rPr lang="en-US" altLang="ko-KR" sz="1200" b="1" spc="-150" dirty="0" smtClean="0"/>
                  <a:t>      (</a:t>
                </a:r>
                <a:r>
                  <a:rPr lang="ko-KR" altLang="en-US" sz="1200" b="1" spc="-150" dirty="0" smtClean="0"/>
                  <a:t>공유폴더설정</a:t>
                </a:r>
                <a:r>
                  <a:rPr lang="en-US" altLang="ko-KR" sz="1200" b="1" spc="-150" dirty="0" smtClean="0"/>
                  <a:t>) </a:t>
                </a:r>
              </a:p>
              <a:p>
                <a:endParaRPr lang="ko-KR" altLang="en-US" sz="1200" b="1" spc="-150" dirty="0" smtClean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51920" y="284364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solidFill>
                      <a:schemeClr val="bg1"/>
                    </a:solidFill>
                    <a:latin typeface="+mj-ea"/>
                  </a:rPr>
                  <a:t>Storage </a:t>
                </a:r>
                <a:r>
                  <a:rPr lang="ko-KR" altLang="en-US" b="1" spc="-150" dirty="0" smtClean="0">
                    <a:solidFill>
                      <a:schemeClr val="bg1"/>
                    </a:solidFill>
                    <a:latin typeface="+mj-ea"/>
                  </a:rPr>
                  <a:t>생성</a:t>
                </a:r>
                <a:endParaRPr lang="ko-KR" altLang="en-US" b="1" spc="-150" dirty="0">
                  <a:solidFill>
                    <a:schemeClr val="bg1"/>
                  </a:solidFill>
                  <a:latin typeface="+mj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3874" y="271681"/>
            <a:ext cx="2107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개념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Storage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의 종류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/>
              <a:t>VM</a:t>
            </a:r>
            <a:r>
              <a:rPr lang="en-US" altLang="ko-KR" sz="1400" b="1" spc="-150" dirty="0" smtClean="0"/>
              <a:t>(virtual machine)</a:t>
            </a:r>
            <a:r>
              <a:rPr lang="ko-KR" altLang="en-US" b="1" spc="-150" dirty="0" smtClean="0"/>
              <a:t>의 각각의 서비스를 </a:t>
            </a:r>
            <a:r>
              <a:rPr lang="ko-KR" altLang="en-US" b="1" spc="-150" dirty="0" err="1" smtClean="0"/>
              <a:t>그룹핑</a:t>
            </a:r>
            <a:r>
              <a:rPr lang="ko-KR" altLang="en-US" b="1" spc="-150" dirty="0" smtClean="0"/>
              <a:t> 하여 관리 하는 저장 장치</a:t>
            </a:r>
            <a:r>
              <a:rPr lang="en-US" altLang="ko-KR" sz="1400" b="1" spc="-150" dirty="0" smtClean="0">
                <a:latin typeface="+mn-ea"/>
              </a:rPr>
              <a:t>.</a:t>
            </a:r>
          </a:p>
          <a:p>
            <a:pPr algn="ctr"/>
            <a:r>
              <a:rPr lang="en-US" altLang="ko-KR" spc="-150" dirty="0" err="1" smtClean="0"/>
              <a:t>Cf</a:t>
            </a:r>
            <a:r>
              <a:rPr lang="en-US" altLang="ko-KR" spc="-150" dirty="0" smtClean="0"/>
              <a:t> ) ARM (Azure Resource Manager)</a:t>
            </a:r>
            <a:r>
              <a:rPr lang="ko-KR" altLang="en-US" spc="-150" dirty="0" smtClean="0"/>
              <a:t>는 리소스를 </a:t>
            </a:r>
            <a:r>
              <a:rPr lang="en-US" altLang="ko-KR" spc="-150" dirty="0" smtClean="0"/>
              <a:t>base</a:t>
            </a:r>
            <a:r>
              <a:rPr lang="ko-KR" altLang="en-US" spc="-150" dirty="0" smtClean="0"/>
              <a:t>로 관리함</a:t>
            </a:r>
            <a:endParaRPr lang="ko-KR" altLang="en-US" spc="-150" dirty="0"/>
          </a:p>
        </p:txBody>
      </p:sp>
      <p:sp>
        <p:nvSpPr>
          <p:cNvPr id="14" name="TextBox 13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Storage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2780928"/>
            <a:ext cx="2153229" cy="1753998"/>
          </a:xfrm>
          <a:prstGeom prst="rect">
            <a:avLst/>
          </a:prstGeom>
        </p:spPr>
      </p:pic>
      <p:sp>
        <p:nvSpPr>
          <p:cNvPr id="24" name="곱셈 기호 23"/>
          <p:cNvSpPr/>
          <p:nvPr/>
        </p:nvSpPr>
        <p:spPr>
          <a:xfrm>
            <a:off x="6123678" y="2547473"/>
            <a:ext cx="2232248" cy="2281236"/>
          </a:xfrm>
          <a:prstGeom prst="mathMultiply">
            <a:avLst>
              <a:gd name="adj1" fmla="val 42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5684" y="3429001"/>
            <a:ext cx="1944216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Blob storage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347864" y="3429000"/>
            <a:ext cx="1944216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Table storage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885684" y="4997398"/>
            <a:ext cx="1944216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 storage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347864" y="4997397"/>
            <a:ext cx="1944216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File storage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1514" y="271681"/>
            <a:ext cx="1112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02.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176" y="1186009"/>
            <a:ext cx="5058839" cy="2823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6176" y="4365104"/>
            <a:ext cx="53441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VM(Virtual Machine)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을 위한 가상 하드 디스크 파일 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Blobs data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를 </a:t>
            </a:r>
            <a:r>
              <a:rPr lang="ko-KR" altLang="en-US" sz="1400" dirty="0" err="1" smtClean="0">
                <a:solidFill>
                  <a:schemeClr val="tx2">
                    <a:lumMod val="50000"/>
                  </a:schemeClr>
                </a:solidFill>
              </a:rPr>
              <a:t>담고있는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2">
                    <a:lumMod val="50000"/>
                  </a:schemeClr>
                </a:solidFill>
              </a:rPr>
              <a:t>storag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를 </a:t>
            </a: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Blob storage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라 함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미디어 </a:t>
            </a:r>
            <a:r>
              <a:rPr lang="ko-KR" altLang="en-US" sz="1400" dirty="0" err="1" smtClean="0">
                <a:solidFill>
                  <a:schemeClr val="tx2">
                    <a:lumMod val="50000"/>
                  </a:schemeClr>
                </a:solidFill>
              </a:rPr>
              <a:t>컨텐츠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exe. Doc. Jpg. 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아스키형식의 파일 형식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Log storage 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를 저장함</a:t>
            </a: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134" y="271681"/>
            <a:ext cx="2337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개념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Azure Table storage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14" y="1128791"/>
            <a:ext cx="5108763" cy="29482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36176" y="4365104"/>
            <a:ext cx="53441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대용량으로 구성되었으나 비정형적인 데이터 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Data set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가 완전히 표준화되지 않음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측정 값들을 </a:t>
            </a: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key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형태로 실시간 저장할 경우 주로 사용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Key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값 </a:t>
            </a:r>
            <a:r>
              <a:rPr lang="ko-KR" altLang="en-US" sz="1400" dirty="0" err="1" smtClean="0">
                <a:solidFill>
                  <a:schemeClr val="tx2">
                    <a:lumMod val="50000"/>
                  </a:schemeClr>
                </a:solidFill>
              </a:rPr>
              <a:t>매칭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1767" y="271681"/>
            <a:ext cx="2072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개념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Queue storage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491" y="1165781"/>
            <a:ext cx="5127010" cy="2943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36176" y="4365104"/>
            <a:ext cx="5344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메시지 알림 혹은 메일 전송 저장할 때 사용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하나의 메시지가 모든 사용자들에게 </a:t>
            </a:r>
            <a:r>
              <a:rPr lang="ko-KR" altLang="en-US" sz="1400" dirty="0" err="1" smtClean="0">
                <a:solidFill>
                  <a:schemeClr val="tx2">
                    <a:lumMod val="50000"/>
                  </a:schemeClr>
                </a:solidFill>
              </a:rPr>
              <a:t>전송되야함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대량 데이터를 임시 저장하여 </a:t>
            </a:r>
            <a:r>
              <a:rPr lang="ko-KR" altLang="en-US" sz="1400" dirty="0" err="1" smtClean="0">
                <a:solidFill>
                  <a:schemeClr val="tx2">
                    <a:lumMod val="50000"/>
                  </a:schemeClr>
                </a:solidFill>
              </a:rPr>
              <a:t>핸들링할때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2">
                    <a:lumMod val="50000"/>
                  </a:schemeClr>
                </a:solidFill>
              </a:rPr>
              <a:t>사용됌</a:t>
            </a: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962" y="271681"/>
            <a:ext cx="1863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개념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File storage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27" y="1151797"/>
            <a:ext cx="5328592" cy="34551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51720" y="4987042"/>
            <a:ext cx="5344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다수의 가상 머신 에게 </a:t>
            </a:r>
            <a:r>
              <a:rPr lang="ko-KR" altLang="en-US" sz="1400" dirty="0" err="1" smtClean="0">
                <a:solidFill>
                  <a:schemeClr val="tx2">
                    <a:lumMod val="50000"/>
                  </a:schemeClr>
                </a:solidFill>
              </a:rPr>
              <a:t>컨텐츠를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 공유할 때 사용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SMB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에 의존된 </a:t>
            </a: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</a:rPr>
              <a:t>app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으로 </a:t>
            </a:r>
            <a:r>
              <a:rPr lang="ko-KR" altLang="en-US" sz="1400" dirty="0" err="1" smtClean="0">
                <a:solidFill>
                  <a:schemeClr val="tx2">
                    <a:lumMod val="50000"/>
                  </a:schemeClr>
                </a:solidFill>
              </a:rPr>
              <a:t>마이그가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 가능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</a:rPr>
              <a:t>사내 파일 공유를 동시에 가능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349" y="271681"/>
            <a:ext cx="2520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02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storage account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1. Storage Account </a:t>
            </a:r>
            <a:r>
              <a:rPr lang="ko-KR" altLang="en-US" b="1" dirty="0" smtClean="0">
                <a:solidFill>
                  <a:schemeClr val="tx2"/>
                </a:solidFill>
              </a:rPr>
              <a:t>생성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64" y="1400908"/>
            <a:ext cx="4393863" cy="49985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5" y="1377408"/>
            <a:ext cx="4368835" cy="49904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368861"/>
            <a:ext cx="4395860" cy="50412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60" y="1346213"/>
            <a:ext cx="4355539" cy="5107912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991284" y="721124"/>
            <a:ext cx="1800200" cy="5074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Shift + F5 </a:t>
            </a:r>
          </a:p>
          <a:p>
            <a:pPr algn="ctr"/>
            <a:r>
              <a:rPr lang="ko-KR" altLang="en-US" sz="1200" dirty="0"/>
              <a:t>슬라이드 재생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72000" y="2991635"/>
            <a:ext cx="4088654" cy="3409246"/>
            <a:chOff x="4507385" y="1835193"/>
            <a:chExt cx="4088654" cy="3409246"/>
          </a:xfrm>
        </p:grpSpPr>
        <p:sp>
          <p:nvSpPr>
            <p:cNvPr id="17" name="직사각형 16"/>
            <p:cNvSpPr/>
            <p:nvPr/>
          </p:nvSpPr>
          <p:spPr>
            <a:xfrm>
              <a:off x="5215536" y="3371966"/>
              <a:ext cx="3357235" cy="18724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</a:rPr>
                <a:t>LRS</a:t>
              </a:r>
              <a:r>
                <a:rPr lang="en-US" altLang="ko-KR" sz="1600" dirty="0" smtClean="0"/>
                <a:t>	: </a:t>
              </a:r>
              <a:r>
                <a:rPr lang="ko-KR" altLang="en-US" sz="1600" dirty="0" smtClean="0"/>
                <a:t>하나의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데이터 </a:t>
              </a:r>
              <a:r>
                <a:rPr lang="ko-KR" altLang="en-US" sz="1600" dirty="0" err="1" smtClean="0"/>
                <a:t>센터내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	3</a:t>
              </a:r>
              <a:r>
                <a:rPr lang="ko-KR" altLang="en-US" sz="1600" dirty="0" smtClean="0"/>
                <a:t>개 </a:t>
              </a:r>
              <a:r>
                <a:rPr lang="en-US" altLang="ko-KR" sz="1600" dirty="0" smtClean="0"/>
                <a:t>storage</a:t>
              </a:r>
              <a:r>
                <a:rPr lang="ko-KR" altLang="en-US" sz="1600" dirty="0" smtClean="0"/>
                <a:t>의 복제</a:t>
              </a:r>
              <a:endParaRPr lang="en-US" altLang="ko-KR" sz="1600" dirty="0" smtClean="0"/>
            </a:p>
            <a:p>
              <a:r>
                <a:rPr lang="en-US" altLang="ko-KR" sz="1600" dirty="0" smtClean="0">
                  <a:solidFill>
                    <a:schemeClr val="accent2"/>
                  </a:solidFill>
                </a:rPr>
                <a:t>GRS</a:t>
              </a:r>
              <a:r>
                <a:rPr lang="en-US" altLang="ko-KR" sz="1600" dirty="0" smtClean="0"/>
                <a:t>	: </a:t>
              </a:r>
              <a:r>
                <a:rPr lang="ko-KR" altLang="en-US" sz="1600" dirty="0" smtClean="0"/>
                <a:t>한 데이터 센터에서 </a:t>
              </a:r>
              <a:endParaRPr lang="en-US" altLang="ko-KR" sz="1600" dirty="0" smtClean="0"/>
            </a:p>
            <a:p>
              <a:r>
                <a:rPr lang="en-US" altLang="ko-KR" sz="1600" dirty="0"/>
                <a:t>	</a:t>
              </a:r>
              <a:r>
                <a:rPr lang="ko-KR" altLang="en-US" sz="1600" dirty="0" smtClean="0"/>
                <a:t>다른 센터로 복제</a:t>
              </a:r>
              <a:endParaRPr lang="en-US" altLang="ko-KR" sz="1600" dirty="0" smtClean="0"/>
            </a:p>
            <a:p>
              <a:r>
                <a:rPr lang="en-US" altLang="ko-KR" sz="1600" dirty="0" smtClean="0">
                  <a:solidFill>
                    <a:schemeClr val="accent2"/>
                  </a:solidFill>
                </a:rPr>
                <a:t>RA-GRS</a:t>
              </a:r>
              <a:r>
                <a:rPr lang="en-US" altLang="ko-KR" sz="1600" dirty="0" smtClean="0"/>
                <a:t>	: </a:t>
              </a:r>
              <a:r>
                <a:rPr lang="ko-KR" altLang="en-US" sz="1600" dirty="0" smtClean="0"/>
                <a:t>주 센터는 </a:t>
              </a:r>
              <a:r>
                <a:rPr lang="en-US" altLang="ko-KR" sz="1600" dirty="0" smtClean="0"/>
                <a:t>read &amp;Write </a:t>
              </a:r>
            </a:p>
            <a:p>
              <a:r>
                <a:rPr lang="en-US" altLang="ko-KR" sz="1600" dirty="0" smtClean="0"/>
                <a:t>	</a:t>
              </a:r>
              <a:r>
                <a:rPr lang="ko-KR" altLang="en-US" sz="1600" dirty="0" smtClean="0"/>
                <a:t>복제센터는 </a:t>
              </a:r>
              <a:r>
                <a:rPr lang="en-US" altLang="ko-KR" sz="1600" dirty="0" smtClean="0"/>
                <a:t>Read </a:t>
              </a:r>
              <a:endParaRPr lang="ko-KR" altLang="en-US" sz="1600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07385" y="1835193"/>
              <a:ext cx="4088654" cy="1395180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5269506" y="3388542"/>
            <a:ext cx="3357235" cy="18724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600" dirty="0" smtClean="0">
                <a:solidFill>
                  <a:schemeClr val="accent2"/>
                </a:solidFill>
              </a:rPr>
              <a:t>Public endpoint : </a:t>
            </a:r>
          </a:p>
          <a:p>
            <a:pPr lvl="1" fontAlgn="base"/>
            <a:r>
              <a:rPr lang="ko-KR" altLang="ko-KR" dirty="0" smtClean="0"/>
              <a:t>회사에서 </a:t>
            </a:r>
            <a:r>
              <a:rPr lang="ko-KR" altLang="ko-KR" dirty="0"/>
              <a:t>storage 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접근가능</a:t>
            </a:r>
            <a:endParaRPr lang="en-US" altLang="ko-KR" dirty="0" smtClean="0"/>
          </a:p>
          <a:p>
            <a:pPr fontAlgn="base"/>
            <a:r>
              <a:rPr lang="ko-KR" altLang="ko-KR" dirty="0" smtClean="0">
                <a:solidFill>
                  <a:schemeClr val="accent2"/>
                </a:solidFill>
              </a:rPr>
              <a:t>Private </a:t>
            </a:r>
            <a:r>
              <a:rPr lang="ko-KR" altLang="ko-KR" dirty="0">
                <a:solidFill>
                  <a:schemeClr val="accent2"/>
                </a:solidFill>
              </a:rPr>
              <a:t>endpoint: 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lvl="1" fontAlgn="base"/>
            <a:r>
              <a:rPr lang="ko-KR" altLang="ko-KR" dirty="0" smtClean="0"/>
              <a:t>외부에서 </a:t>
            </a:r>
            <a:r>
              <a:rPr lang="ko-KR" altLang="ko-KR" dirty="0"/>
              <a:t>storage로 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접근불가</a:t>
            </a:r>
            <a:r>
              <a:rPr lang="ko-KR" altLang="ko-KR" dirty="0"/>
              <a:t> 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74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5668" y="271681"/>
            <a:ext cx="2184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02 Storage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 Containers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생성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3" y="1765008"/>
            <a:ext cx="3743511" cy="4649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36283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3. Containers </a:t>
            </a:r>
            <a:r>
              <a:rPr lang="ko-KR" altLang="en-US" b="1" dirty="0" smtClean="0">
                <a:solidFill>
                  <a:schemeClr val="tx2"/>
                </a:solidFill>
              </a:rPr>
              <a:t>생성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 *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파일 업로드 전에 폴더 생성 필요 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4581128"/>
            <a:ext cx="1980220" cy="74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95536" y="764704"/>
            <a:ext cx="7663114" cy="803582"/>
            <a:chOff x="395536" y="-1031360"/>
            <a:chExt cx="7663114" cy="803582"/>
          </a:xfrm>
        </p:grpSpPr>
        <p:sp>
          <p:nvSpPr>
            <p:cNvPr id="15" name="TextBox 14"/>
            <p:cNvSpPr txBox="1"/>
            <p:nvPr/>
          </p:nvSpPr>
          <p:spPr>
            <a:xfrm>
              <a:off x="395536" y="-1031360"/>
              <a:ext cx="39907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2</a:t>
              </a:r>
              <a:r>
                <a:rPr lang="en-US" altLang="ko-KR" b="1" dirty="0" smtClean="0">
                  <a:solidFill>
                    <a:schemeClr val="tx2"/>
                  </a:solidFill>
                </a:rPr>
                <a:t>. Storage Explorer </a:t>
              </a:r>
              <a:r>
                <a:rPr lang="ko-KR" altLang="en-US" b="1" dirty="0" smtClean="0">
                  <a:solidFill>
                    <a:schemeClr val="tx2"/>
                  </a:solidFill>
                </a:rPr>
                <a:t>설치</a:t>
              </a:r>
              <a:endParaRPr lang="en-US" altLang="ko-KR" b="1" dirty="0" smtClean="0">
                <a:solidFill>
                  <a:schemeClr val="tx2"/>
                </a:solidFill>
              </a:endParaRPr>
            </a:p>
            <a:p>
              <a:r>
                <a:rPr lang="en-US" altLang="ko-KR" sz="1100" b="1" dirty="0" smtClean="0">
                  <a:solidFill>
                    <a:schemeClr val="tx2"/>
                  </a:solidFill>
                </a:rPr>
                <a:t>    </a:t>
              </a:r>
              <a:endParaRPr lang="ko-KR" alt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3834" y="-689443"/>
              <a:ext cx="7344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200" b="1" dirty="0"/>
                <a:t>경로 : https://azure.microsoft.com/ko-kr/features/storage-explorer/ </a:t>
              </a:r>
            </a:p>
            <a:p>
              <a:endParaRPr lang="ko-KR" altLang="en-US" sz="1200" b="1" dirty="0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77" y="1980171"/>
            <a:ext cx="4039164" cy="202910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671149" y="4367079"/>
            <a:ext cx="3573259" cy="18724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600" dirty="0" smtClean="0">
                <a:solidFill>
                  <a:schemeClr val="accent2"/>
                </a:solidFill>
              </a:rPr>
              <a:t>Private: </a:t>
            </a:r>
            <a:r>
              <a:rPr lang="ko-KR" altLang="en-US" sz="1600" dirty="0" smtClean="0">
                <a:solidFill>
                  <a:schemeClr val="bg1"/>
                </a:solidFill>
              </a:rPr>
              <a:t>개인적으로 접근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en-US" altLang="ko-KR" dirty="0" smtClean="0">
                <a:solidFill>
                  <a:schemeClr val="accent2"/>
                </a:solidFill>
              </a:rPr>
              <a:t>Blob : </a:t>
            </a:r>
            <a:r>
              <a:rPr lang="ko-KR" altLang="en-US" dirty="0" smtClean="0"/>
              <a:t>데이터만 접근</a:t>
            </a:r>
            <a:endParaRPr lang="en-US" altLang="ko-KR" dirty="0" smtClean="0"/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Container : </a:t>
            </a:r>
          </a:p>
          <a:p>
            <a:r>
              <a:rPr lang="en-US" altLang="ko-KR" sz="1600" dirty="0" smtClean="0"/>
              <a:t>      </a:t>
            </a:r>
            <a:r>
              <a:rPr lang="ko-KR" altLang="en-US" sz="1600" dirty="0" smtClean="0"/>
              <a:t>하위 컨테이너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      Blob</a:t>
            </a:r>
            <a:r>
              <a:rPr lang="ko-KR" altLang="en-US" sz="1600" dirty="0" smtClean="0"/>
              <a:t>까지 접근가능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      </a:t>
            </a:r>
            <a:r>
              <a:rPr lang="ko-KR" altLang="en-US" sz="1600" dirty="0" smtClean="0"/>
              <a:t>요청 시 익명 </a:t>
            </a:r>
            <a:r>
              <a:rPr lang="en-US" altLang="ko-KR" sz="1600" dirty="0" smtClean="0"/>
              <a:t>reading </a:t>
            </a:r>
            <a:r>
              <a:rPr lang="ko-KR" altLang="en-US" sz="1600" dirty="0" smtClean="0"/>
              <a:t>권한 부여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26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587</Words>
  <Application>Microsoft Office PowerPoint</Application>
  <PresentationFormat>화면 슬라이드 쇼(4:3)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엄 다연</cp:lastModifiedBy>
  <cp:revision>28</cp:revision>
  <dcterms:created xsi:type="dcterms:W3CDTF">2016-11-03T20:47:04Z</dcterms:created>
  <dcterms:modified xsi:type="dcterms:W3CDTF">2019-12-13T09:06:42Z</dcterms:modified>
</cp:coreProperties>
</file>