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76" r:id="rId4"/>
    <p:sldId id="259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90402-6414-4F59-9892-C3FEF817DA99}" v="644" dt="2019-12-15T11:27:05.733"/>
    <p1510:client id="{2D2402EB-207C-4019-A37C-37723C9581C2}" v="558" dt="2019-12-14T13:21:25.314"/>
    <p1510:client id="{51DF8EAB-F8B4-42FD-A875-D3C03696AB2D}" v="1" dt="2019-12-14T10:03:40.224"/>
    <p1510:client id="{79E5392C-7E75-4540-8530-86C48208CA79}" v="782" dt="2019-12-14T12:07:44.209"/>
    <p1510:client id="{AD8D1BC4-B267-4D3F-AC27-E819F94B3694}" v="57" dt="2019-12-14T10:03:02.001"/>
    <p1510:client id="{D35E3524-6C28-4D99-9BDC-E9798F5D022C}" v="502" dt="2019-12-15T10:06:35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a59b7e24992cb8b4" providerId="Windows Live" clId="Web-{23590402-6414-4F59-9892-C3FEF817DA99}"/>
    <pc:docChg chg="addSld delSld modSld sldOrd">
      <pc:chgData name="게스트 사용자" userId="a59b7e24992cb8b4" providerId="Windows Live" clId="Web-{23590402-6414-4F59-9892-C3FEF817DA99}" dt="2019-12-15T11:27:05.733" v="627" actId="14100"/>
      <pc:docMkLst>
        <pc:docMk/>
      </pc:docMkLst>
      <pc:sldChg chg="modSp">
        <pc:chgData name="게스트 사용자" userId="a59b7e24992cb8b4" providerId="Windows Live" clId="Web-{23590402-6414-4F59-9892-C3FEF817DA99}" dt="2019-12-15T10:08:19.031" v="13" actId="20577"/>
        <pc:sldMkLst>
          <pc:docMk/>
          <pc:sldMk cId="170650146" sldId="256"/>
        </pc:sldMkLst>
        <pc:spChg chg="mod">
          <ac:chgData name="게스트 사용자" userId="a59b7e24992cb8b4" providerId="Windows Live" clId="Web-{23590402-6414-4F59-9892-C3FEF817DA99}" dt="2019-12-15T10:08:19.031" v="13" actId="20577"/>
          <ac:spMkLst>
            <pc:docMk/>
            <pc:sldMk cId="170650146" sldId="256"/>
            <ac:spMk id="2" creationId="{0F78674E-EF08-4E90-95E5-A6723647167D}"/>
          </ac:spMkLst>
        </pc:spChg>
      </pc:sldChg>
      <pc:sldChg chg="modSp">
        <pc:chgData name="게스트 사용자" userId="a59b7e24992cb8b4" providerId="Windows Live" clId="Web-{23590402-6414-4F59-9892-C3FEF817DA99}" dt="2019-12-15T10:08:41.828" v="41" actId="20577"/>
        <pc:sldMkLst>
          <pc:docMk/>
          <pc:sldMk cId="2742694246" sldId="257"/>
        </pc:sldMkLst>
        <pc:spChg chg="mod">
          <ac:chgData name="게스트 사용자" userId="a59b7e24992cb8b4" providerId="Windows Live" clId="Web-{23590402-6414-4F59-9892-C3FEF817DA99}" dt="2019-12-15T10:08:41.828" v="41" actId="20577"/>
          <ac:spMkLst>
            <pc:docMk/>
            <pc:sldMk cId="2742694246" sldId="257"/>
            <ac:spMk id="3" creationId="{0B3A2120-3424-430A-9485-B0668EE7A41A}"/>
          </ac:spMkLst>
        </pc:spChg>
      </pc:sldChg>
      <pc:sldChg chg="addSp delSp modSp">
        <pc:chgData name="게스트 사용자" userId="a59b7e24992cb8b4" providerId="Windows Live" clId="Web-{23590402-6414-4F59-9892-C3FEF817DA99}" dt="2019-12-15T10:48:23.215" v="328" actId="20577"/>
        <pc:sldMkLst>
          <pc:docMk/>
          <pc:sldMk cId="3401142183" sldId="259"/>
        </pc:sldMkLst>
        <pc:spChg chg="mod">
          <ac:chgData name="게스트 사용자" userId="a59b7e24992cb8b4" providerId="Windows Live" clId="Web-{23590402-6414-4F59-9892-C3FEF817DA99}" dt="2019-12-15T10:09:08.453" v="70" actId="20577"/>
          <ac:spMkLst>
            <pc:docMk/>
            <pc:sldMk cId="3401142183" sldId="259"/>
            <ac:spMk id="2" creationId="{D7456EC2-014F-4B3F-8CC5-90A5F327C399}"/>
          </ac:spMkLst>
        </pc:spChg>
        <pc:spChg chg="del mod">
          <ac:chgData name="게스트 사용자" userId="a59b7e24992cb8b4" providerId="Windows Live" clId="Web-{23590402-6414-4F59-9892-C3FEF817DA99}" dt="2019-12-15T10:35:05.411" v="76"/>
          <ac:spMkLst>
            <pc:docMk/>
            <pc:sldMk cId="3401142183" sldId="259"/>
            <ac:spMk id="3" creationId="{0B3A2120-3424-430A-9485-B0668EE7A41A}"/>
          </ac:spMkLst>
        </pc:spChg>
        <pc:spChg chg="add mod">
          <ac:chgData name="게스트 사용자" userId="a59b7e24992cb8b4" providerId="Windows Live" clId="Web-{23590402-6414-4F59-9892-C3FEF817DA99}" dt="2019-12-15T10:48:23.215" v="328" actId="20577"/>
          <ac:spMkLst>
            <pc:docMk/>
            <pc:sldMk cId="3401142183" sldId="259"/>
            <ac:spMk id="5" creationId="{00944E5E-1E9B-4180-85C8-1346E3BA231F}"/>
          </ac:spMkLst>
        </pc:spChg>
      </pc:sldChg>
      <pc:sldChg chg="addSp delSp modSp add replId">
        <pc:chgData name="게스트 사용자" userId="a59b7e24992cb8b4" providerId="Windows Live" clId="Web-{23590402-6414-4F59-9892-C3FEF817DA99}" dt="2019-12-15T10:50:24.747" v="359"/>
        <pc:sldMkLst>
          <pc:docMk/>
          <pc:sldMk cId="2404073572" sldId="277"/>
        </pc:sldMkLst>
        <pc:spChg chg="mod">
          <ac:chgData name="게스트 사용자" userId="a59b7e24992cb8b4" providerId="Windows Live" clId="Web-{23590402-6414-4F59-9892-C3FEF817DA99}" dt="2019-12-15T10:49:26.762" v="342" actId="20577"/>
          <ac:spMkLst>
            <pc:docMk/>
            <pc:sldMk cId="2404073572" sldId="277"/>
            <ac:spMk id="2" creationId="{D7456EC2-014F-4B3F-8CC5-90A5F327C399}"/>
          </ac:spMkLst>
        </pc:spChg>
        <pc:spChg chg="add del mod">
          <ac:chgData name="게스트 사용자" userId="a59b7e24992cb8b4" providerId="Windows Live" clId="Web-{23590402-6414-4F59-9892-C3FEF817DA99}" dt="2019-12-15T10:49:48.981" v="344"/>
          <ac:spMkLst>
            <pc:docMk/>
            <pc:sldMk cId="2404073572" sldId="277"/>
            <ac:spMk id="4" creationId="{3509BE28-7B0D-4DBC-9FF8-037D06D1429F}"/>
          </ac:spMkLst>
        </pc:spChg>
        <pc:spChg chg="del">
          <ac:chgData name="게스트 사용자" userId="a59b7e24992cb8b4" providerId="Windows Live" clId="Web-{23590402-6414-4F59-9892-C3FEF817DA99}" dt="2019-12-15T10:48:32.512" v="331"/>
          <ac:spMkLst>
            <pc:docMk/>
            <pc:sldMk cId="2404073572" sldId="277"/>
            <ac:spMk id="5" creationId="{00944E5E-1E9B-4180-85C8-1346E3BA231F}"/>
          </ac:spMkLst>
        </pc:spChg>
        <pc:spChg chg="add mod">
          <ac:chgData name="게스트 사용자" userId="a59b7e24992cb8b4" providerId="Windows Live" clId="Web-{23590402-6414-4F59-9892-C3FEF817DA99}" dt="2019-12-15T10:50:24.747" v="359"/>
          <ac:spMkLst>
            <pc:docMk/>
            <pc:sldMk cId="2404073572" sldId="277"/>
            <ac:spMk id="8" creationId="{23C62723-A6CA-4B8F-8EDB-F20881BBE7F4}"/>
          </ac:spMkLst>
        </pc:spChg>
        <pc:picChg chg="add mod ord">
          <ac:chgData name="게스트 사용자" userId="a59b7e24992cb8b4" providerId="Windows Live" clId="Web-{23590402-6414-4F59-9892-C3FEF817DA99}" dt="2019-12-15T10:50:01.450" v="350" actId="1076"/>
          <ac:picMkLst>
            <pc:docMk/>
            <pc:sldMk cId="2404073572" sldId="277"/>
            <ac:picMk id="6" creationId="{92627D12-DF1D-45F7-9C64-C7DB715F25F9}"/>
          </ac:picMkLst>
        </pc:picChg>
      </pc:sldChg>
      <pc:sldChg chg="del">
        <pc:chgData name="게스트 사용자" userId="a59b7e24992cb8b4" providerId="Windows Live" clId="Web-{23590402-6414-4F59-9892-C3FEF817DA99}" dt="2019-12-15T10:08:55.375" v="51"/>
        <pc:sldMkLst>
          <pc:docMk/>
          <pc:sldMk cId="4035682738" sldId="277"/>
        </pc:sldMkLst>
      </pc:sldChg>
      <pc:sldChg chg="del">
        <pc:chgData name="게스트 사용자" userId="a59b7e24992cb8b4" providerId="Windows Live" clId="Web-{23590402-6414-4F59-9892-C3FEF817DA99}" dt="2019-12-15T10:08:55.359" v="50"/>
        <pc:sldMkLst>
          <pc:docMk/>
          <pc:sldMk cId="488434802" sldId="278"/>
        </pc:sldMkLst>
      </pc:sldChg>
      <pc:sldChg chg="addSp delSp modSp add replId">
        <pc:chgData name="게스트 사용자" userId="a59b7e24992cb8b4" providerId="Windows Live" clId="Web-{23590402-6414-4F59-9892-C3FEF817DA99}" dt="2019-12-15T10:57:56.702" v="482"/>
        <pc:sldMkLst>
          <pc:docMk/>
          <pc:sldMk cId="1760953720" sldId="278"/>
        </pc:sldMkLst>
        <pc:spChg chg="mod">
          <ac:chgData name="게스트 사용자" userId="a59b7e24992cb8b4" providerId="Windows Live" clId="Web-{23590402-6414-4F59-9892-C3FEF817DA99}" dt="2019-12-15T10:53:24.420" v="375" actId="1076"/>
          <ac:spMkLst>
            <pc:docMk/>
            <pc:sldMk cId="1760953720" sldId="278"/>
            <ac:spMk id="2" creationId="{D7456EC2-014F-4B3F-8CC5-90A5F327C399}"/>
          </ac:spMkLst>
        </pc:spChg>
        <pc:spChg chg="add del mod">
          <ac:chgData name="게스트 사용자" userId="a59b7e24992cb8b4" providerId="Windows Live" clId="Web-{23590402-6414-4F59-9892-C3FEF817DA99}" dt="2019-12-15T10:50:39.013" v="362"/>
          <ac:spMkLst>
            <pc:docMk/>
            <pc:sldMk cId="1760953720" sldId="278"/>
            <ac:spMk id="4" creationId="{C4DE9F8A-84B4-4E09-A0C2-BC8A6E394E36}"/>
          </ac:spMkLst>
        </pc:spChg>
        <pc:spChg chg="del">
          <ac:chgData name="게스트 사용자" userId="a59b7e24992cb8b4" providerId="Windows Live" clId="Web-{23590402-6414-4F59-9892-C3FEF817DA99}" dt="2019-12-15T10:50:39.903" v="363"/>
          <ac:spMkLst>
            <pc:docMk/>
            <pc:sldMk cId="1760953720" sldId="278"/>
            <ac:spMk id="8" creationId="{23C62723-A6CA-4B8F-8EDB-F20881BBE7F4}"/>
          </ac:spMkLst>
        </pc:spChg>
        <pc:spChg chg="add mod">
          <ac:chgData name="게스트 사용자" userId="a59b7e24992cb8b4" providerId="Windows Live" clId="Web-{23590402-6414-4F59-9892-C3FEF817DA99}" dt="2019-12-15T10:53:43.185" v="380" actId="1076"/>
          <ac:spMkLst>
            <pc:docMk/>
            <pc:sldMk cId="1760953720" sldId="278"/>
            <ac:spMk id="11" creationId="{AB2265AC-E8E8-42C7-AEF1-74A8AE073FE8}"/>
          </ac:spMkLst>
        </pc:spChg>
        <pc:spChg chg="add mod">
          <ac:chgData name="게스트 사용자" userId="a59b7e24992cb8b4" providerId="Windows Live" clId="Web-{23590402-6414-4F59-9892-C3FEF817DA99}" dt="2019-12-15T10:57:56.702" v="482"/>
          <ac:spMkLst>
            <pc:docMk/>
            <pc:sldMk cId="1760953720" sldId="278"/>
            <ac:spMk id="15" creationId="{8E02BEAF-0122-4941-AA7E-885C98A180FC}"/>
          </ac:spMkLst>
        </pc:spChg>
        <pc:spChg chg="add mod">
          <ac:chgData name="게스트 사용자" userId="a59b7e24992cb8b4" providerId="Windows Live" clId="Web-{23590402-6414-4F59-9892-C3FEF817DA99}" dt="2019-12-15T10:57:28.015" v="477" actId="14100"/>
          <ac:spMkLst>
            <pc:docMk/>
            <pc:sldMk cId="1760953720" sldId="278"/>
            <ac:spMk id="16" creationId="{E8D3A066-5A75-4EEF-B205-CFCE99682F51}"/>
          </ac:spMkLst>
        </pc:spChg>
        <pc:spChg chg="add del">
          <ac:chgData name="게스트 사용자" userId="a59b7e24992cb8b4" providerId="Windows Live" clId="Web-{23590402-6414-4F59-9892-C3FEF817DA99}" dt="2019-12-15T10:56:40.749" v="390"/>
          <ac:spMkLst>
            <pc:docMk/>
            <pc:sldMk cId="1760953720" sldId="278"/>
            <ac:spMk id="17" creationId="{92FD0D3D-D653-42E0-995C-0A3EF533740D}"/>
          </ac:spMkLst>
        </pc:spChg>
        <pc:spChg chg="add mod">
          <ac:chgData name="게스트 사용자" userId="a59b7e24992cb8b4" providerId="Windows Live" clId="Web-{23590402-6414-4F59-9892-C3FEF817DA99}" dt="2019-12-15T10:57:43.374" v="481" actId="1076"/>
          <ac:spMkLst>
            <pc:docMk/>
            <pc:sldMk cId="1760953720" sldId="278"/>
            <ac:spMk id="20" creationId="{BFD39ECB-5A5D-4D92-AE1F-F2B27E198F3B}"/>
          </ac:spMkLst>
        </pc:spChg>
        <pc:picChg chg="add del mod">
          <ac:chgData name="게스트 사용자" userId="a59b7e24992cb8b4" providerId="Windows Live" clId="Web-{23590402-6414-4F59-9892-C3FEF817DA99}" dt="2019-12-15T10:52:45.341" v="372"/>
          <ac:picMkLst>
            <pc:docMk/>
            <pc:sldMk cId="1760953720" sldId="278"/>
            <ac:picMk id="5" creationId="{3743711E-5393-4BC5-9CE7-5B3106366494}"/>
          </ac:picMkLst>
        </pc:picChg>
        <pc:picChg chg="del">
          <ac:chgData name="게스트 사용자" userId="a59b7e24992cb8b4" providerId="Windows Live" clId="Web-{23590402-6414-4F59-9892-C3FEF817DA99}" dt="2019-12-15T10:50:30.591" v="361"/>
          <ac:picMkLst>
            <pc:docMk/>
            <pc:sldMk cId="1760953720" sldId="278"/>
            <ac:picMk id="6" creationId="{92627D12-DF1D-45F7-9C64-C7DB715F25F9}"/>
          </ac:picMkLst>
        </pc:picChg>
        <pc:picChg chg="add mod">
          <ac:chgData name="게스트 사용자" userId="a59b7e24992cb8b4" providerId="Windows Live" clId="Web-{23590402-6414-4F59-9892-C3FEF817DA99}" dt="2019-12-15T10:53:28.357" v="377" actId="14100"/>
          <ac:picMkLst>
            <pc:docMk/>
            <pc:sldMk cId="1760953720" sldId="278"/>
            <ac:picMk id="9" creationId="{09926EC8-0100-4DEF-8A4F-7C498EE95476}"/>
          </ac:picMkLst>
        </pc:picChg>
        <pc:picChg chg="add mod">
          <ac:chgData name="게스트 사용자" userId="a59b7e24992cb8b4" providerId="Windows Live" clId="Web-{23590402-6414-4F59-9892-C3FEF817DA99}" dt="2019-12-15T10:54:25.217" v="387" actId="1076"/>
          <ac:picMkLst>
            <pc:docMk/>
            <pc:sldMk cId="1760953720" sldId="278"/>
            <ac:picMk id="12" creationId="{6C309254-5F1C-4337-ACA9-1DB0D6EC1207}"/>
          </ac:picMkLst>
        </pc:picChg>
      </pc:sldChg>
      <pc:sldChg chg="addSp delSp modSp add replId">
        <pc:chgData name="게스트 사용자" userId="a59b7e24992cb8b4" providerId="Windows Live" clId="Web-{23590402-6414-4F59-9892-C3FEF817DA99}" dt="2019-12-15T11:03:42.110" v="528" actId="14100"/>
        <pc:sldMkLst>
          <pc:docMk/>
          <pc:sldMk cId="904791712" sldId="279"/>
        </pc:sldMkLst>
        <pc:spChg chg="mod">
          <ac:chgData name="게스트 사용자" userId="a59b7e24992cb8b4" providerId="Windows Live" clId="Web-{23590402-6414-4F59-9892-C3FEF817DA99}" dt="2019-12-15T11:00:34.234" v="485" actId="1076"/>
          <ac:spMkLst>
            <pc:docMk/>
            <pc:sldMk cId="904791712" sldId="279"/>
            <ac:spMk id="2" creationId="{D7456EC2-014F-4B3F-8CC5-90A5F327C399}"/>
          </ac:spMkLst>
        </pc:spChg>
        <pc:spChg chg="add mod">
          <ac:chgData name="게스트 사용자" userId="a59b7e24992cb8b4" providerId="Windows Live" clId="Web-{23590402-6414-4F59-9892-C3FEF817DA99}" dt="2019-12-15T11:02:14.282" v="520" actId="1076"/>
          <ac:spMkLst>
            <pc:docMk/>
            <pc:sldMk cId="904791712" sldId="279"/>
            <ac:spMk id="5" creationId="{50E2ABD9-8733-422D-A2EA-836D2EAE156F}"/>
          </ac:spMkLst>
        </pc:spChg>
        <pc:spChg chg="add mod">
          <ac:chgData name="게스트 사용자" userId="a59b7e24992cb8b4" providerId="Windows Live" clId="Web-{23590402-6414-4F59-9892-C3FEF817DA99}" dt="2019-12-15T11:02:12.172" v="519" actId="1076"/>
          <ac:spMkLst>
            <pc:docMk/>
            <pc:sldMk cId="904791712" sldId="279"/>
            <ac:spMk id="9" creationId="{20E9BB58-B5E8-4B67-B3EC-71991E8D8096}"/>
          </ac:spMkLst>
        </pc:spChg>
        <pc:spChg chg="add del">
          <ac:chgData name="게스트 사용자" userId="a59b7e24992cb8b4" providerId="Windows Live" clId="Web-{23590402-6414-4F59-9892-C3FEF817DA99}" dt="2019-12-15T11:01:37.172" v="506"/>
          <ac:spMkLst>
            <pc:docMk/>
            <pc:sldMk cId="904791712" sldId="279"/>
            <ac:spMk id="10" creationId="{CD53EE93-A63F-4FAF-B3AB-B60D3D0A5603}"/>
          </ac:spMkLst>
        </pc:spChg>
        <pc:spChg chg="add del">
          <ac:chgData name="게스트 사용자" userId="a59b7e24992cb8b4" providerId="Windows Live" clId="Web-{23590402-6414-4F59-9892-C3FEF817DA99}" dt="2019-12-15T11:01:38.438" v="507"/>
          <ac:spMkLst>
            <pc:docMk/>
            <pc:sldMk cId="904791712" sldId="279"/>
            <ac:spMk id="11" creationId="{E74A0E84-ABDF-48AE-BEEB-2D41FB6DD121}"/>
          </ac:spMkLst>
        </pc:spChg>
        <pc:spChg chg="add del mod">
          <ac:chgData name="게스트 사용자" userId="a59b7e24992cb8b4" providerId="Windows Live" clId="Web-{23590402-6414-4F59-9892-C3FEF817DA99}" dt="2019-12-15T11:02:03.250" v="516"/>
          <ac:spMkLst>
            <pc:docMk/>
            <pc:sldMk cId="904791712" sldId="279"/>
            <ac:spMk id="12" creationId="{BBB497EE-BE60-444E-8F5F-086C5646DC51}"/>
          </ac:spMkLst>
        </pc:spChg>
        <pc:spChg chg="add del">
          <ac:chgData name="게스트 사용자" userId="a59b7e24992cb8b4" providerId="Windows Live" clId="Web-{23590402-6414-4F59-9892-C3FEF817DA99}" dt="2019-12-15T11:01:34.844" v="503"/>
          <ac:spMkLst>
            <pc:docMk/>
            <pc:sldMk cId="904791712" sldId="279"/>
            <ac:spMk id="13" creationId="{FC4EEF8A-FF3C-4B8D-9BCD-353612304526}"/>
          </ac:spMkLst>
        </pc:spChg>
        <pc:spChg chg="add del">
          <ac:chgData name="게스트 사용자" userId="a59b7e24992cb8b4" providerId="Windows Live" clId="Web-{23590402-6414-4F59-9892-C3FEF817DA99}" dt="2019-12-15T11:01:34.282" v="502"/>
          <ac:spMkLst>
            <pc:docMk/>
            <pc:sldMk cId="904791712" sldId="279"/>
            <ac:spMk id="14" creationId="{82723C86-192A-44B8-9B8C-EFA0883A0371}"/>
          </ac:spMkLst>
        </pc:spChg>
        <pc:spChg chg="add del">
          <ac:chgData name="게스트 사용자" userId="a59b7e24992cb8b4" providerId="Windows Live" clId="Web-{23590402-6414-4F59-9892-C3FEF817DA99}" dt="2019-12-15T11:01:36.532" v="505"/>
          <ac:spMkLst>
            <pc:docMk/>
            <pc:sldMk cId="904791712" sldId="279"/>
            <ac:spMk id="15" creationId="{3D9FEE76-BECA-454B-9AFC-F59290038D05}"/>
          </ac:spMkLst>
        </pc:spChg>
        <pc:spChg chg="add del">
          <ac:chgData name="게스트 사용자" userId="a59b7e24992cb8b4" providerId="Windows Live" clId="Web-{23590402-6414-4F59-9892-C3FEF817DA99}" dt="2019-12-15T11:01:35.735" v="504"/>
          <ac:spMkLst>
            <pc:docMk/>
            <pc:sldMk cId="904791712" sldId="279"/>
            <ac:spMk id="16" creationId="{41E2CA8F-7288-42B9-8194-A952AEB866F4}"/>
          </ac:spMkLst>
        </pc:spChg>
        <pc:spChg chg="add mod">
          <ac:chgData name="게스트 사용자" userId="a59b7e24992cb8b4" providerId="Windows Live" clId="Web-{23590402-6414-4F59-9892-C3FEF817DA99}" dt="2019-12-15T11:03:42.110" v="528" actId="14100"/>
          <ac:spMkLst>
            <pc:docMk/>
            <pc:sldMk cId="904791712" sldId="279"/>
            <ac:spMk id="19" creationId="{31BB4097-AE69-4E44-8AA5-B17BFC65BAA7}"/>
          </ac:spMkLst>
        </pc:spChg>
        <pc:picChg chg="add mod">
          <ac:chgData name="게스트 사용자" userId="a59b7e24992cb8b4" providerId="Windows Live" clId="Web-{23590402-6414-4F59-9892-C3FEF817DA99}" dt="2019-12-15T11:02:08.594" v="517" actId="1076"/>
          <ac:picMkLst>
            <pc:docMk/>
            <pc:sldMk cId="904791712" sldId="279"/>
            <ac:picMk id="3" creationId="{B25BEF28-5838-4C10-A4E6-1C218E3C0BEF}"/>
          </ac:picMkLst>
        </pc:picChg>
        <pc:picChg chg="add mod">
          <ac:chgData name="게스트 사용자" userId="a59b7e24992cb8b4" providerId="Windows Live" clId="Web-{23590402-6414-4F59-9892-C3FEF817DA99}" dt="2019-12-15T11:03:33.501" v="524" actId="1076"/>
          <ac:picMkLst>
            <pc:docMk/>
            <pc:sldMk cId="904791712" sldId="279"/>
            <ac:picMk id="6" creationId="{A0194A3C-E9DC-4020-B7C7-4640FC48B4B1}"/>
          </ac:picMkLst>
        </pc:picChg>
      </pc:sldChg>
      <pc:sldChg chg="del">
        <pc:chgData name="게스트 사용자" userId="a59b7e24992cb8b4" providerId="Windows Live" clId="Web-{23590402-6414-4F59-9892-C3FEF817DA99}" dt="2019-12-15T10:08:55.359" v="49"/>
        <pc:sldMkLst>
          <pc:docMk/>
          <pc:sldMk cId="1505958217" sldId="279"/>
        </pc:sldMkLst>
      </pc:sldChg>
      <pc:sldChg chg="del">
        <pc:chgData name="게스트 사용자" userId="a59b7e24992cb8b4" providerId="Windows Live" clId="Web-{23590402-6414-4F59-9892-C3FEF817DA99}" dt="2019-12-15T10:08:55.359" v="48"/>
        <pc:sldMkLst>
          <pc:docMk/>
          <pc:sldMk cId="581778064" sldId="280"/>
        </pc:sldMkLst>
      </pc:sldChg>
      <pc:sldChg chg="addSp modSp add replId">
        <pc:chgData name="게스트 사용자" userId="a59b7e24992cb8b4" providerId="Windows Live" clId="Web-{23590402-6414-4F59-9892-C3FEF817DA99}" dt="2019-12-15T11:05:39.080" v="543" actId="1076"/>
        <pc:sldMkLst>
          <pc:docMk/>
          <pc:sldMk cId="2635439065" sldId="280"/>
        </pc:sldMkLst>
        <pc:spChg chg="mod">
          <ac:chgData name="게스트 사용자" userId="a59b7e24992cb8b4" providerId="Windows Live" clId="Web-{23590402-6414-4F59-9892-C3FEF817DA99}" dt="2019-12-15T11:05:15.283" v="531" actId="1076"/>
          <ac:spMkLst>
            <pc:docMk/>
            <pc:sldMk cId="2635439065" sldId="280"/>
            <ac:spMk id="2" creationId="{D7456EC2-014F-4B3F-8CC5-90A5F327C399}"/>
          </ac:spMkLst>
        </pc:spChg>
        <pc:spChg chg="add mod">
          <ac:chgData name="게스트 사용자" userId="a59b7e24992cb8b4" providerId="Windows Live" clId="Web-{23590402-6414-4F59-9892-C3FEF817DA99}" dt="2019-12-15T11:05:30.955" v="538" actId="14100"/>
          <ac:spMkLst>
            <pc:docMk/>
            <pc:sldMk cId="2635439065" sldId="280"/>
            <ac:spMk id="5" creationId="{6FF87CF7-F418-4F81-B6EA-FF946258B7BE}"/>
          </ac:spMkLst>
        </pc:spChg>
        <pc:spChg chg="add mod">
          <ac:chgData name="게스트 사용자" userId="a59b7e24992cb8b4" providerId="Windows Live" clId="Web-{23590402-6414-4F59-9892-C3FEF817DA99}" dt="2019-12-15T11:05:39.080" v="543" actId="1076"/>
          <ac:spMkLst>
            <pc:docMk/>
            <pc:sldMk cId="2635439065" sldId="280"/>
            <ac:spMk id="9" creationId="{0208E7E2-F25C-4C1F-AD18-C508DE63E1A2}"/>
          </ac:spMkLst>
        </pc:spChg>
        <pc:picChg chg="add mod">
          <ac:chgData name="게스트 사용자" userId="a59b7e24992cb8b4" providerId="Windows Live" clId="Web-{23590402-6414-4F59-9892-C3FEF817DA99}" dt="2019-12-15T11:05:21.955" v="535" actId="1076"/>
          <ac:picMkLst>
            <pc:docMk/>
            <pc:sldMk cId="2635439065" sldId="280"/>
            <ac:picMk id="3" creationId="{A1FEFE45-F426-448C-8EB2-9D78D599F36E}"/>
          </ac:picMkLst>
        </pc:picChg>
      </pc:sldChg>
      <pc:sldChg chg="addSp modSp add replId">
        <pc:chgData name="게스트 사용자" userId="a59b7e24992cb8b4" providerId="Windows Live" clId="Web-{23590402-6414-4F59-9892-C3FEF817DA99}" dt="2019-12-15T11:17:04.445" v="551" actId="1076"/>
        <pc:sldMkLst>
          <pc:docMk/>
          <pc:sldMk cId="82551097" sldId="281"/>
        </pc:sldMkLst>
        <pc:spChg chg="mod">
          <ac:chgData name="게스트 사용자" userId="a59b7e24992cb8b4" providerId="Windows Live" clId="Web-{23590402-6414-4F59-9892-C3FEF817DA99}" dt="2019-12-15T11:05:44.189" v="544" actId="1076"/>
          <ac:spMkLst>
            <pc:docMk/>
            <pc:sldMk cId="82551097" sldId="281"/>
            <ac:spMk id="2" creationId="{D7456EC2-014F-4B3F-8CC5-90A5F327C399}"/>
          </ac:spMkLst>
        </pc:spChg>
        <pc:spChg chg="add mod">
          <ac:chgData name="게스트 사용자" userId="a59b7e24992cb8b4" providerId="Windows Live" clId="Web-{23590402-6414-4F59-9892-C3FEF817DA99}" dt="2019-12-15T11:17:04.445" v="551" actId="1076"/>
          <ac:spMkLst>
            <pc:docMk/>
            <pc:sldMk cId="82551097" sldId="281"/>
            <ac:spMk id="5" creationId="{9AA8CB65-098E-4FB2-920B-F17A05092098}"/>
          </ac:spMkLst>
        </pc:spChg>
        <pc:picChg chg="add mod">
          <ac:chgData name="게스트 사용자" userId="a59b7e24992cb8b4" providerId="Windows Live" clId="Web-{23590402-6414-4F59-9892-C3FEF817DA99}" dt="2019-12-15T11:16:51.898" v="548" actId="1076"/>
          <ac:picMkLst>
            <pc:docMk/>
            <pc:sldMk cId="82551097" sldId="281"/>
            <ac:picMk id="3" creationId="{C2340F78-F611-426F-B438-C9FD12FDED59}"/>
          </ac:picMkLst>
        </pc:picChg>
      </pc:sldChg>
      <pc:sldChg chg="del">
        <pc:chgData name="게스트 사용자" userId="a59b7e24992cb8b4" providerId="Windows Live" clId="Web-{23590402-6414-4F59-9892-C3FEF817DA99}" dt="2019-12-15T10:08:55.359" v="47"/>
        <pc:sldMkLst>
          <pc:docMk/>
          <pc:sldMk cId="3632070667" sldId="281"/>
        </pc:sldMkLst>
      </pc:sldChg>
      <pc:sldChg chg="addSp delSp modSp add replId">
        <pc:chgData name="게스트 사용자" userId="a59b7e24992cb8b4" providerId="Windows Live" clId="Web-{23590402-6414-4F59-9892-C3FEF817DA99}" dt="2019-12-15T11:18:07.086" v="567" actId="14100"/>
        <pc:sldMkLst>
          <pc:docMk/>
          <pc:sldMk cId="18606708" sldId="282"/>
        </pc:sldMkLst>
        <pc:spChg chg="del">
          <ac:chgData name="게스트 사용자" userId="a59b7e24992cb8b4" providerId="Windows Live" clId="Web-{23590402-6414-4F59-9892-C3FEF817DA99}" dt="2019-12-15T11:17:12.586" v="558"/>
          <ac:spMkLst>
            <pc:docMk/>
            <pc:sldMk cId="18606708" sldId="282"/>
            <ac:spMk id="5" creationId="{9AA8CB65-098E-4FB2-920B-F17A05092098}"/>
          </ac:spMkLst>
        </pc:spChg>
        <pc:spChg chg="add mod">
          <ac:chgData name="게스트 사용자" userId="a59b7e24992cb8b4" providerId="Windows Live" clId="Web-{23590402-6414-4F59-9892-C3FEF817DA99}" dt="2019-12-15T11:18:07.086" v="567" actId="14100"/>
          <ac:spMkLst>
            <pc:docMk/>
            <pc:sldMk cId="18606708" sldId="282"/>
            <ac:spMk id="7" creationId="{3150E02B-F59D-434B-8EC6-E5D2D02C9873}"/>
          </ac:spMkLst>
        </pc:spChg>
        <pc:picChg chg="del">
          <ac:chgData name="게스트 사용자" userId="a59b7e24992cb8b4" providerId="Windows Live" clId="Web-{23590402-6414-4F59-9892-C3FEF817DA99}" dt="2019-12-15T11:17:12.070" v="557"/>
          <ac:picMkLst>
            <pc:docMk/>
            <pc:sldMk cId="18606708" sldId="282"/>
            <ac:picMk id="3" creationId="{C2340F78-F611-426F-B438-C9FD12FDED59}"/>
          </ac:picMkLst>
        </pc:picChg>
        <pc:picChg chg="add mod">
          <ac:chgData name="게스트 사용자" userId="a59b7e24992cb8b4" providerId="Windows Live" clId="Web-{23590402-6414-4F59-9892-C3FEF817DA99}" dt="2019-12-15T11:17:53.993" v="562" actId="1076"/>
          <ac:picMkLst>
            <pc:docMk/>
            <pc:sldMk cId="18606708" sldId="282"/>
            <ac:picMk id="4" creationId="{B02952E8-0C45-4E77-B423-B23C9422F416}"/>
          </ac:picMkLst>
        </pc:picChg>
      </pc:sldChg>
      <pc:sldChg chg="del">
        <pc:chgData name="게스트 사용자" userId="a59b7e24992cb8b4" providerId="Windows Live" clId="Web-{23590402-6414-4F59-9892-C3FEF817DA99}" dt="2019-12-15T10:08:55.359" v="46"/>
        <pc:sldMkLst>
          <pc:docMk/>
          <pc:sldMk cId="296305776" sldId="282"/>
        </pc:sldMkLst>
      </pc:sldChg>
      <pc:sldChg chg="addSp delSp modSp add replId">
        <pc:chgData name="게스트 사용자" userId="a59b7e24992cb8b4" providerId="Windows Live" clId="Web-{23590402-6414-4F59-9892-C3FEF817DA99}" dt="2019-12-15T11:19:08.462" v="571" actId="1076"/>
        <pc:sldMkLst>
          <pc:docMk/>
          <pc:sldMk cId="9245638" sldId="283"/>
        </pc:sldMkLst>
        <pc:spChg chg="del">
          <ac:chgData name="게스트 사용자" userId="a59b7e24992cb8b4" providerId="Windows Live" clId="Web-{23590402-6414-4F59-9892-C3FEF817DA99}" dt="2019-12-15T11:17:10.445" v="556"/>
          <ac:spMkLst>
            <pc:docMk/>
            <pc:sldMk cId="9245638" sldId="283"/>
            <ac:spMk id="5" creationId="{9AA8CB65-098E-4FB2-920B-F17A05092098}"/>
          </ac:spMkLst>
        </pc:spChg>
        <pc:picChg chg="del mod">
          <ac:chgData name="게스트 사용자" userId="a59b7e24992cb8b4" providerId="Windows Live" clId="Web-{23590402-6414-4F59-9892-C3FEF817DA99}" dt="2019-12-15T11:17:09.711" v="555"/>
          <ac:picMkLst>
            <pc:docMk/>
            <pc:sldMk cId="9245638" sldId="283"/>
            <ac:picMk id="3" creationId="{C2340F78-F611-426F-B438-C9FD12FDED59}"/>
          </ac:picMkLst>
        </pc:picChg>
        <pc:picChg chg="add mod">
          <ac:chgData name="게스트 사용자" userId="a59b7e24992cb8b4" providerId="Windows Live" clId="Web-{23590402-6414-4F59-9892-C3FEF817DA99}" dt="2019-12-15T11:19:08.462" v="571" actId="1076"/>
          <ac:picMkLst>
            <pc:docMk/>
            <pc:sldMk cId="9245638" sldId="283"/>
            <ac:picMk id="4" creationId="{78E05FBE-E8DA-4702-93B8-B7B2C346E7F0}"/>
          </ac:picMkLst>
        </pc:picChg>
      </pc:sldChg>
      <pc:sldChg chg="del">
        <pc:chgData name="게스트 사용자" userId="a59b7e24992cb8b4" providerId="Windows Live" clId="Web-{23590402-6414-4F59-9892-C3FEF817DA99}" dt="2019-12-15T10:08:55.359" v="45"/>
        <pc:sldMkLst>
          <pc:docMk/>
          <pc:sldMk cId="3361025531" sldId="283"/>
        </pc:sldMkLst>
      </pc:sldChg>
      <pc:sldChg chg="del">
        <pc:chgData name="게스트 사용자" userId="a59b7e24992cb8b4" providerId="Windows Live" clId="Web-{23590402-6414-4F59-9892-C3FEF817DA99}" dt="2019-12-15T10:08:55.359" v="44"/>
        <pc:sldMkLst>
          <pc:docMk/>
          <pc:sldMk cId="110328912" sldId="284"/>
        </pc:sldMkLst>
      </pc:sldChg>
      <pc:sldChg chg="addSp delSp modSp add replId">
        <pc:chgData name="게스트 사용자" userId="a59b7e24992cb8b4" providerId="Windows Live" clId="Web-{23590402-6414-4F59-9892-C3FEF817DA99}" dt="2019-12-15T11:20:16.025" v="577" actId="1076"/>
        <pc:sldMkLst>
          <pc:docMk/>
          <pc:sldMk cId="385502017" sldId="284"/>
        </pc:sldMkLst>
        <pc:picChg chg="add mod">
          <ac:chgData name="게스트 사용자" userId="a59b7e24992cb8b4" providerId="Windows Live" clId="Web-{23590402-6414-4F59-9892-C3FEF817DA99}" dt="2019-12-15T11:20:16.025" v="577" actId="1076"/>
          <ac:picMkLst>
            <pc:docMk/>
            <pc:sldMk cId="385502017" sldId="284"/>
            <ac:picMk id="3" creationId="{718ACB7E-35A6-494F-8CDA-AAF57DB11B24}"/>
          </ac:picMkLst>
        </pc:picChg>
        <pc:picChg chg="del">
          <ac:chgData name="게스트 사용자" userId="a59b7e24992cb8b4" providerId="Windows Live" clId="Web-{23590402-6414-4F59-9892-C3FEF817DA99}" dt="2019-12-15T11:19:14.134" v="573"/>
          <ac:picMkLst>
            <pc:docMk/>
            <pc:sldMk cId="385502017" sldId="284"/>
            <ac:picMk id="4" creationId="{78E05FBE-E8DA-4702-93B8-B7B2C346E7F0}"/>
          </ac:picMkLst>
        </pc:picChg>
      </pc:sldChg>
      <pc:sldChg chg="addSp delSp modSp add ord replId">
        <pc:chgData name="게스트 사용자" userId="a59b7e24992cb8b4" providerId="Windows Live" clId="Web-{23590402-6414-4F59-9892-C3FEF817DA99}" dt="2019-12-15T11:25:51.998" v="609" actId="1076"/>
        <pc:sldMkLst>
          <pc:docMk/>
          <pc:sldMk cId="883781714" sldId="285"/>
        </pc:sldMkLst>
        <pc:spChg chg="add mod">
          <ac:chgData name="게스트 사용자" userId="a59b7e24992cb8b4" providerId="Windows Live" clId="Web-{23590402-6414-4F59-9892-C3FEF817DA99}" dt="2019-12-15T11:25:46.873" v="605" actId="1076"/>
          <ac:spMkLst>
            <pc:docMk/>
            <pc:sldMk cId="883781714" sldId="285"/>
            <ac:spMk id="8" creationId="{7F3D2432-6D71-4463-8E9E-8BEDE275EAED}"/>
          </ac:spMkLst>
        </pc:spChg>
        <pc:spChg chg="add mod">
          <ac:chgData name="게스트 사용자" userId="a59b7e24992cb8b4" providerId="Windows Live" clId="Web-{23590402-6414-4F59-9892-C3FEF817DA99}" dt="2019-12-15T11:25:51.998" v="609" actId="1076"/>
          <ac:spMkLst>
            <pc:docMk/>
            <pc:sldMk cId="883781714" sldId="285"/>
            <ac:spMk id="12" creationId="{B7752B06-D871-4927-87DE-6D1F0AB552C1}"/>
          </ac:spMkLst>
        </pc:spChg>
        <pc:picChg chg="del">
          <ac:chgData name="게스트 사용자" userId="a59b7e24992cb8b4" providerId="Windows Live" clId="Web-{23590402-6414-4F59-9892-C3FEF817DA99}" dt="2019-12-15T11:23:35.451" v="585"/>
          <ac:picMkLst>
            <pc:docMk/>
            <pc:sldMk cId="883781714" sldId="285"/>
            <ac:picMk id="3" creationId="{718ACB7E-35A6-494F-8CDA-AAF57DB11B24}"/>
          </ac:picMkLst>
        </pc:picChg>
        <pc:picChg chg="add mod">
          <ac:chgData name="게스트 사용자" userId="a59b7e24992cb8b4" providerId="Windows Live" clId="Web-{23590402-6414-4F59-9892-C3FEF817DA99}" dt="2019-12-15T11:25:27.279" v="597" actId="1076"/>
          <ac:picMkLst>
            <pc:docMk/>
            <pc:sldMk cId="883781714" sldId="285"/>
            <ac:picMk id="4" creationId="{96EA1AAE-3EAF-433D-A6C9-83C966BC7C2D}"/>
          </ac:picMkLst>
        </pc:picChg>
        <pc:picChg chg="add mod">
          <ac:chgData name="게스트 사용자" userId="a59b7e24992cb8b4" providerId="Windows Live" clId="Web-{23590402-6414-4F59-9892-C3FEF817DA99}" dt="2019-12-15T11:25:31.983" v="600" actId="14100"/>
          <ac:picMkLst>
            <pc:docMk/>
            <pc:sldMk cId="883781714" sldId="285"/>
            <ac:picMk id="6" creationId="{25E74C39-A9F2-4622-AE13-B32B362D98D7}"/>
          </ac:picMkLst>
        </pc:picChg>
      </pc:sldChg>
      <pc:sldChg chg="del">
        <pc:chgData name="게스트 사용자" userId="a59b7e24992cb8b4" providerId="Windows Live" clId="Web-{23590402-6414-4F59-9892-C3FEF817DA99}" dt="2019-12-15T10:08:55.359" v="43"/>
        <pc:sldMkLst>
          <pc:docMk/>
          <pc:sldMk cId="2783013954" sldId="285"/>
        </pc:sldMkLst>
      </pc:sldChg>
      <pc:sldChg chg="addSp delSp modSp add replId">
        <pc:chgData name="게스트 사용자" userId="a59b7e24992cb8b4" providerId="Windows Live" clId="Web-{23590402-6414-4F59-9892-C3FEF817DA99}" dt="2019-12-15T11:23:50.576" v="590" actId="1076"/>
        <pc:sldMkLst>
          <pc:docMk/>
          <pc:sldMk cId="2528684819" sldId="286"/>
        </pc:sldMkLst>
        <pc:spChg chg="add mod">
          <ac:chgData name="게스트 사용자" userId="a59b7e24992cb8b4" providerId="Windows Live" clId="Web-{23590402-6414-4F59-9892-C3FEF817DA99}" dt="2019-12-15T11:23:50.576" v="590" actId="1076"/>
          <ac:spMkLst>
            <pc:docMk/>
            <pc:sldMk cId="2528684819" sldId="286"/>
            <ac:spMk id="6" creationId="{5B3F810F-7589-41A3-97E3-B13ADA3DDB94}"/>
          </ac:spMkLst>
        </pc:spChg>
        <pc:picChg chg="del">
          <ac:chgData name="게스트 사용자" userId="a59b7e24992cb8b4" providerId="Windows Live" clId="Web-{23590402-6414-4F59-9892-C3FEF817DA99}" dt="2019-12-15T11:22:51.982" v="580"/>
          <ac:picMkLst>
            <pc:docMk/>
            <pc:sldMk cId="2528684819" sldId="286"/>
            <ac:picMk id="3" creationId="{718ACB7E-35A6-494F-8CDA-AAF57DB11B24}"/>
          </ac:picMkLst>
        </pc:picChg>
        <pc:picChg chg="add mod">
          <ac:chgData name="게스트 사용자" userId="a59b7e24992cb8b4" providerId="Windows Live" clId="Web-{23590402-6414-4F59-9892-C3FEF817DA99}" dt="2019-12-15T11:23:30.622" v="584" actId="1076"/>
          <ac:picMkLst>
            <pc:docMk/>
            <pc:sldMk cId="2528684819" sldId="286"/>
            <ac:picMk id="4" creationId="{4A7368E8-BBA0-49A6-A364-0F8CD88E3953}"/>
          </ac:picMkLst>
        </pc:picChg>
      </pc:sldChg>
      <pc:sldChg chg="addSp delSp modSp add replId">
        <pc:chgData name="게스트 사용자" userId="a59b7e24992cb8b4" providerId="Windows Live" clId="Web-{23590402-6414-4F59-9892-C3FEF817DA99}" dt="2019-12-15T11:27:05.733" v="627" actId="14100"/>
        <pc:sldMkLst>
          <pc:docMk/>
          <pc:sldMk cId="1133260389" sldId="287"/>
        </pc:sldMkLst>
        <pc:spChg chg="add mod">
          <ac:chgData name="게스트 사용자" userId="a59b7e24992cb8b4" providerId="Windows Live" clId="Web-{23590402-6414-4F59-9892-C3FEF817DA99}" dt="2019-12-15T11:27:05.733" v="627" actId="14100"/>
          <ac:spMkLst>
            <pc:docMk/>
            <pc:sldMk cId="1133260389" sldId="287"/>
            <ac:spMk id="7" creationId="{AAD31FCC-3281-4274-A2B7-D9769185FB4B}"/>
          </ac:spMkLst>
        </pc:spChg>
        <pc:spChg chg="del">
          <ac:chgData name="게스트 사용자" userId="a59b7e24992cb8b4" providerId="Windows Live" clId="Web-{23590402-6414-4F59-9892-C3FEF817DA99}" dt="2019-12-15T11:25:58.608" v="613"/>
          <ac:spMkLst>
            <pc:docMk/>
            <pc:sldMk cId="1133260389" sldId="287"/>
            <ac:spMk id="8" creationId="{7F3D2432-6D71-4463-8E9E-8BEDE275EAED}"/>
          </ac:spMkLst>
        </pc:spChg>
        <pc:spChg chg="del">
          <ac:chgData name="게스트 사용자" userId="a59b7e24992cb8b4" providerId="Windows Live" clId="Web-{23590402-6414-4F59-9892-C3FEF817DA99}" dt="2019-12-15T11:25:59.561" v="614"/>
          <ac:spMkLst>
            <pc:docMk/>
            <pc:sldMk cId="1133260389" sldId="287"/>
            <ac:spMk id="12" creationId="{B7752B06-D871-4927-87DE-6D1F0AB552C1}"/>
          </ac:spMkLst>
        </pc:spChg>
        <pc:picChg chg="add mod">
          <ac:chgData name="게스트 사용자" userId="a59b7e24992cb8b4" providerId="Windows Live" clId="Web-{23590402-6414-4F59-9892-C3FEF817DA99}" dt="2019-12-15T11:26:35.436" v="622" actId="1076"/>
          <ac:picMkLst>
            <pc:docMk/>
            <pc:sldMk cId="1133260389" sldId="287"/>
            <ac:picMk id="3" creationId="{8E5F8569-82F9-4D97-B1EA-35CB37864181}"/>
          </ac:picMkLst>
        </pc:picChg>
        <pc:picChg chg="del">
          <ac:chgData name="게스트 사용자" userId="a59b7e24992cb8b4" providerId="Windows Live" clId="Web-{23590402-6414-4F59-9892-C3FEF817DA99}" dt="2019-12-15T11:25:56.701" v="611"/>
          <ac:picMkLst>
            <pc:docMk/>
            <pc:sldMk cId="1133260389" sldId="287"/>
            <ac:picMk id="4" creationId="{96EA1AAE-3EAF-433D-A6C9-83C966BC7C2D}"/>
          </ac:picMkLst>
        </pc:picChg>
        <pc:picChg chg="del">
          <ac:chgData name="게스트 사용자" userId="a59b7e24992cb8b4" providerId="Windows Live" clId="Web-{23590402-6414-4F59-9892-C3FEF817DA99}" dt="2019-12-15T11:25:57.404" v="612"/>
          <ac:picMkLst>
            <pc:docMk/>
            <pc:sldMk cId="1133260389" sldId="287"/>
            <ac:picMk id="6" creationId="{25E74C39-A9F2-4622-AE13-B32B362D98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0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0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2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8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96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2" r:id="rId5"/>
    <p:sldLayoutId id="2147483798" r:id="rId6"/>
    <p:sldLayoutId id="2147483799" r:id="rId7"/>
    <p:sldLayoutId id="2147483789" r:id="rId8"/>
    <p:sldLayoutId id="2147483790" r:id="rId9"/>
    <p:sldLayoutId id="2147483791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dix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1D572C-FA85-420A-A739-19D160ABA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5" r="-2" b="3929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78674E-EF08-4E90-95E5-A67236471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306416"/>
            <a:ext cx="8649738" cy="2590800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맑은 고딕"/>
              </a:rPr>
              <a:t>Azure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WebApp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5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07" y="396456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ko-KR" err="1">
                <a:ea typeface="맑은 고딕"/>
              </a:rPr>
              <a:t>Azure</a:t>
            </a:r>
            <a:r>
              <a:rPr lang="ko-KR" dirty="0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WebApp 사용</a:t>
            </a:r>
            <a:endParaRPr lang="ko-KR" dirty="0">
              <a:ea typeface="맑은 고딕"/>
              <a:cs typeface="+mj-lt"/>
            </a:endParaRPr>
          </a:p>
        </p:txBody>
      </p:sp>
      <p:pic>
        <p:nvPicPr>
          <p:cNvPr id="4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02952E8-0C45-4E77-B423-B23C9422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27" y="1686645"/>
            <a:ext cx="9817443" cy="420551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50E02B-F59D-434B-8EC6-E5D2D02C9873}"/>
              </a:ext>
            </a:extLst>
          </p:cNvPr>
          <p:cNvSpPr/>
          <p:nvPr/>
        </p:nvSpPr>
        <p:spPr>
          <a:xfrm>
            <a:off x="8131958" y="2838419"/>
            <a:ext cx="2693047" cy="434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07" y="396456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ko-KR" err="1">
                <a:ea typeface="맑은 고딕"/>
              </a:rPr>
              <a:t>Azure</a:t>
            </a:r>
            <a:r>
              <a:rPr lang="ko-KR" dirty="0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WebApp 사용</a:t>
            </a:r>
            <a:endParaRPr lang="ko-KR" dirty="0">
              <a:ea typeface="맑은 고딕"/>
              <a:cs typeface="+mj-lt"/>
            </a:endParaRPr>
          </a:p>
        </p:txBody>
      </p:sp>
      <p:pic>
        <p:nvPicPr>
          <p:cNvPr id="4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8E05FBE-E8DA-4702-93B8-B7B2C346E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914" y="1660424"/>
            <a:ext cx="3608172" cy="45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07" y="396456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ko-KR" err="1">
                <a:ea typeface="맑은 고딕"/>
              </a:rPr>
              <a:t>Azure</a:t>
            </a:r>
            <a:r>
              <a:rPr lang="ko-KR" dirty="0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WebApp 사용</a:t>
            </a:r>
            <a:endParaRPr lang="ko-KR" dirty="0">
              <a:ea typeface="맑은 고딕"/>
              <a:cs typeface="+mj-lt"/>
            </a:endParaRPr>
          </a:p>
        </p:txBody>
      </p:sp>
      <p:pic>
        <p:nvPicPr>
          <p:cNvPr id="3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18ACB7E-35A6-494F-8CDA-AAF57DB1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319" y="1368776"/>
            <a:ext cx="5183659" cy="485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07" y="396456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ko-KR" err="1">
                <a:ea typeface="맑은 고딕"/>
              </a:rPr>
              <a:t>Azure</a:t>
            </a:r>
            <a:r>
              <a:rPr lang="ko-KR" dirty="0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WebApp 사용</a:t>
            </a:r>
            <a:endParaRPr lang="ko-KR" dirty="0">
              <a:ea typeface="맑은 고딕"/>
              <a:cs typeface="+mj-lt"/>
            </a:endParaRP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A7368E8-BBA0-49A6-A364-0F8CD88E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19" y="1594959"/>
            <a:ext cx="7418172" cy="462572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B3F810F-7589-41A3-97E3-B13ADA3DDB94}"/>
              </a:ext>
            </a:extLst>
          </p:cNvPr>
          <p:cNvSpPr/>
          <p:nvPr/>
        </p:nvSpPr>
        <p:spPr>
          <a:xfrm>
            <a:off x="5135445" y="3837257"/>
            <a:ext cx="1920750" cy="2907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8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07" y="396456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ko-KR" err="1">
                <a:ea typeface="맑은 고딕"/>
              </a:rPr>
              <a:t>Azure</a:t>
            </a:r>
            <a:r>
              <a:rPr lang="ko-KR" dirty="0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WebApp 사용</a:t>
            </a:r>
            <a:endParaRPr lang="ko-KR" dirty="0">
              <a:ea typeface="맑은 고딕"/>
              <a:cs typeface="+mj-lt"/>
            </a:endParaRP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6EA1AAE-3EAF-433D-A6C9-83C966BC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35" y="1604051"/>
            <a:ext cx="6512010" cy="4504574"/>
          </a:xfrm>
          <a:prstGeom prst="rect">
            <a:avLst/>
          </a:prstGeom>
        </p:spPr>
      </p:pic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5E74C39-A9F2-4622-AE13-B32B362D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338" y="1601487"/>
            <a:ext cx="3109783" cy="370651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3D2432-6D71-4463-8E9E-8BEDE275EAED}"/>
              </a:ext>
            </a:extLst>
          </p:cNvPr>
          <p:cNvSpPr/>
          <p:nvPr/>
        </p:nvSpPr>
        <p:spPr>
          <a:xfrm>
            <a:off x="6772715" y="1777797"/>
            <a:ext cx="757157" cy="4246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752B06-D871-4927-87DE-6D1F0AB552C1}"/>
              </a:ext>
            </a:extLst>
          </p:cNvPr>
          <p:cNvSpPr/>
          <p:nvPr/>
        </p:nvSpPr>
        <p:spPr>
          <a:xfrm>
            <a:off x="9367634" y="1664526"/>
            <a:ext cx="870427" cy="4555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78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07" y="396456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ko-KR" err="1">
                <a:ea typeface="맑은 고딕"/>
              </a:rPr>
              <a:t>Azure</a:t>
            </a:r>
            <a:r>
              <a:rPr lang="ko-KR" dirty="0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WebApp 사용</a:t>
            </a:r>
            <a:endParaRPr lang="ko-KR" dirty="0">
              <a:ea typeface="맑은 고딕"/>
              <a:cs typeface="+mj-lt"/>
            </a:endParaRPr>
          </a:p>
        </p:txBody>
      </p:sp>
      <p:pic>
        <p:nvPicPr>
          <p:cNvPr id="3" name="그림 4" descr="조류, 꽃, 나무이(가) 표시된 사진&#10;&#10;매우 높은 신뢰도로 생성된 설명">
            <a:extLst>
              <a:ext uri="{FF2B5EF4-FFF2-40B4-BE49-F238E27FC236}">
                <a16:creationId xmlns:a16="http://schemas.microsoft.com/office/drawing/2014/main" id="{8E5F8569-82F9-4D97-B1EA-35CB37864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80" y="1441492"/>
            <a:ext cx="7129847" cy="487088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AD31FCC-3281-4274-A2B7-D9769185FB4B}"/>
              </a:ext>
            </a:extLst>
          </p:cNvPr>
          <p:cNvSpPr/>
          <p:nvPr/>
        </p:nvSpPr>
        <p:spPr>
          <a:xfrm>
            <a:off x="3343715" y="3270905"/>
            <a:ext cx="5143804" cy="20412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60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A4274-5089-455C-A9D3-B68507B43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427362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맑은 고딕"/>
              </a:rPr>
              <a:t>Table</a:t>
            </a:r>
            <a:r>
              <a:rPr lang="ko-KR" altLang="en-US">
                <a:ea typeface="맑은 고딕"/>
              </a:rPr>
              <a:t> Of 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A2120-3424-430A-9485-B0668EE7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 dirty="0">
                <a:ea typeface="맑은 고딕"/>
              </a:rPr>
              <a:t> </a:t>
            </a:r>
            <a:r>
              <a:rPr lang="ko-KR" altLang="en-US" sz="3200" dirty="0" err="1">
                <a:ea typeface="맑은 고딕"/>
              </a:rPr>
              <a:t>Introduction</a:t>
            </a:r>
            <a:endParaRPr lang="ko-KR" dirty="0" err="1">
              <a:ea typeface="맑은 고딕"/>
            </a:endParaRPr>
          </a:p>
          <a:p>
            <a:r>
              <a:rPr lang="ko-KR" altLang="en-US" sz="3200" dirty="0">
                <a:ea typeface="맑은 고딕"/>
              </a:rPr>
              <a:t> </a:t>
            </a:r>
            <a:r>
              <a:rPr lang="ko-KR" altLang="en-US" sz="3200" dirty="0" err="1">
                <a:ea typeface="맑은 고딕"/>
              </a:rPr>
              <a:t>Azure</a:t>
            </a:r>
            <a:r>
              <a:rPr lang="ko-KR" altLang="en-US" sz="3200" dirty="0">
                <a:ea typeface="맑은 고딕"/>
              </a:rPr>
              <a:t> </a:t>
            </a:r>
            <a:r>
              <a:rPr lang="ko-KR" altLang="en-US" sz="3200" dirty="0" err="1">
                <a:ea typeface="맑은 고딕"/>
              </a:rPr>
              <a:t>WebApp이란</a:t>
            </a:r>
            <a:r>
              <a:rPr lang="ko-KR" altLang="en-US" sz="3200" dirty="0">
                <a:ea typeface="맑은 고딕"/>
              </a:rPr>
              <a:t>?</a:t>
            </a:r>
            <a:endParaRPr lang="ko-KR" dirty="0">
              <a:ea typeface="맑은 고딕"/>
            </a:endParaRPr>
          </a:p>
          <a:p>
            <a:r>
              <a:rPr lang="ko-KR" altLang="en-US" sz="3200" dirty="0">
                <a:ea typeface="맑은 고딕"/>
              </a:rPr>
              <a:t> </a:t>
            </a:r>
            <a:r>
              <a:rPr lang="ko-KR" altLang="en-US" sz="3200" dirty="0" err="1">
                <a:ea typeface="맑은 고딕"/>
              </a:rPr>
              <a:t>Azure</a:t>
            </a:r>
            <a:r>
              <a:rPr lang="ko-KR" altLang="en-US" sz="3200" dirty="0">
                <a:ea typeface="맑은 고딕"/>
              </a:rPr>
              <a:t> </a:t>
            </a:r>
            <a:r>
              <a:rPr lang="ko-KR" altLang="en-US" sz="3200" dirty="0" err="1">
                <a:ea typeface="맑은 고딕"/>
              </a:rPr>
              <a:t>WebApp</a:t>
            </a:r>
            <a:r>
              <a:rPr lang="ko-KR" altLang="en-US" sz="3200" dirty="0">
                <a:ea typeface="맑은 고딕"/>
              </a:rPr>
              <a:t> 사용</a:t>
            </a:r>
            <a:endParaRPr lang="ko-KR" dirty="0"/>
          </a:p>
          <a:p>
            <a:r>
              <a:rPr lang="ko-KR" altLang="en-US" sz="3200" dirty="0">
                <a:ea typeface="맑은 고딕"/>
              </a:rPr>
              <a:t> </a:t>
            </a:r>
            <a:r>
              <a:rPr lang="ko-KR" altLang="en-US" sz="3200" dirty="0" err="1">
                <a:ea typeface="맑은 고딕"/>
              </a:rPr>
              <a:t>QnA</a:t>
            </a:r>
            <a:endParaRPr lang="ko-KR" altLang="en-US" sz="32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269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Introduction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A2120-3424-430A-9485-B0668EE7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>
                <a:ea typeface="맑은 고딕"/>
              </a:rPr>
              <a:t> 조현진</a:t>
            </a:r>
          </a:p>
          <a:p>
            <a:r>
              <a:rPr lang="ko-KR" altLang="en-US" sz="3200">
                <a:ea typeface="맑은 고딕"/>
              </a:rPr>
              <a:t> 연락처 : 010 – 9962 – 8810</a:t>
            </a:r>
          </a:p>
          <a:p>
            <a:r>
              <a:rPr lang="ko-KR" altLang="en-US" sz="3200">
                <a:ea typeface="맑은 고딕"/>
              </a:rPr>
              <a:t> Email : rink-man@hanmail.net</a:t>
            </a:r>
          </a:p>
          <a:p>
            <a:r>
              <a:rPr lang="ko-KR" altLang="en-US" sz="3200">
                <a:ea typeface="맑은 고딕"/>
              </a:rPr>
              <a:t> Github : </a:t>
            </a:r>
            <a:r>
              <a:rPr lang="ko-KR" sz="3200" dirty="0">
                <a:ea typeface="+mn-lt"/>
                <a:cs typeface="+mn-lt"/>
                <a:hlinkClick r:id="rId2"/>
              </a:rPr>
              <a:t>https://github.com/Redix8</a:t>
            </a:r>
            <a:r>
              <a:rPr lang="ko-KR" altLang="en-US" sz="3200" dirty="0">
                <a:ea typeface="맑은 고딕"/>
              </a:rPr>
              <a:t>  </a:t>
            </a:r>
            <a:endParaRPr lang="ko-KR" sz="32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1081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Azure</a:t>
            </a:r>
            <a:r>
              <a:rPr lang="ko-KR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WebApp 이</a:t>
            </a:r>
            <a:r>
              <a:rPr lang="ko-KR">
                <a:ea typeface="맑은 고딕"/>
              </a:rPr>
              <a:t>란?</a:t>
            </a:r>
            <a:endParaRPr lang="ko-KR">
              <a:ea typeface="+mj-lt"/>
              <a:cs typeface="+mj-lt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944E5E-1E9B-4180-85C8-1346E3BA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sz="3200" dirty="0">
              <a:ea typeface="맑은 고딕"/>
            </a:endParaRPr>
          </a:p>
          <a:p>
            <a:r>
              <a:rPr lang="ko-KR" altLang="en-US" sz="3200">
                <a:ea typeface="맑은 고딕"/>
              </a:rPr>
              <a:t> Azure 의 PaaS(</a:t>
            </a:r>
            <a:r>
              <a:rPr lang="en-US" altLang="ko-KR" sz="3200">
                <a:ea typeface="+mn-lt"/>
                <a:cs typeface="+mn-lt"/>
              </a:rPr>
              <a:t>Platform</a:t>
            </a:r>
            <a:r>
              <a:rPr lang="ko-KR" altLang="en-US" sz="3200" dirty="0">
                <a:ea typeface="+mn-lt"/>
                <a:cs typeface="+mn-lt"/>
              </a:rPr>
              <a:t> </a:t>
            </a:r>
            <a:r>
              <a:rPr lang="ko-KR" sz="3200">
                <a:ea typeface="+mn-lt"/>
                <a:cs typeface="+mn-lt"/>
              </a:rPr>
              <a:t>as a Service)</a:t>
            </a:r>
            <a:r>
              <a:rPr lang="ko-KR" altLang="en-US" sz="3200">
                <a:ea typeface="맑은 고딕"/>
              </a:rPr>
              <a:t> 서비스</a:t>
            </a:r>
            <a:endParaRPr lang="ko-KR"/>
          </a:p>
          <a:p>
            <a:endParaRPr lang="ko-KR" altLang="en-US" sz="3200" dirty="0">
              <a:ea typeface="맑은 고딕"/>
            </a:endParaRPr>
          </a:p>
          <a:p>
            <a:r>
              <a:rPr lang="ko-KR" altLang="en-US" sz="3200">
                <a:ea typeface="맑은 고딕"/>
              </a:rPr>
              <a:t> 배포 환경을 빠르게 구성 가능</a:t>
            </a:r>
            <a:endParaRPr lang="ko-KR" altLang="en-US" sz="3200" dirty="0">
              <a:ea typeface="맑은 고딕"/>
            </a:endParaRPr>
          </a:p>
          <a:p>
            <a:endParaRPr lang="ko-KR" altLang="en-US" sz="3200" dirty="0">
              <a:ea typeface="맑은 고딕"/>
            </a:endParaRPr>
          </a:p>
          <a:p>
            <a:r>
              <a:rPr lang="ko-KR" altLang="en-US" sz="3200">
                <a:ea typeface="맑은 고딕"/>
              </a:rPr>
              <a:t> 서버 문제를 신경 쓸 필요 없이 개발 가능</a:t>
            </a:r>
            <a:endParaRPr lang="ko-KR" altLang="en-US" sz="3200" dirty="0">
              <a:ea typeface="맑은 고딕"/>
            </a:endParaRPr>
          </a:p>
          <a:p>
            <a:endParaRPr lang="ko-KR" altLang="en-US" sz="3200" dirty="0">
              <a:ea typeface="맑은 고딕"/>
            </a:endParaRPr>
          </a:p>
          <a:p>
            <a:pPr marL="0" indent="0">
              <a:buNone/>
            </a:pPr>
            <a:endParaRPr lang="ko-KR" altLang="en-US" sz="32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0114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ko-KR" err="1">
                <a:ea typeface="맑은 고딕"/>
              </a:rPr>
              <a:t>Azure</a:t>
            </a:r>
            <a:r>
              <a:rPr lang="ko-KR" dirty="0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WebApp 사용</a:t>
            </a:r>
            <a:endParaRPr lang="ko-KR" dirty="0">
              <a:ea typeface="맑은 고딕"/>
              <a:cs typeface="+mj-lt"/>
            </a:endParaRPr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2627D12-DF1D-45F7-9C64-C7DB715F2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955" y="2136939"/>
            <a:ext cx="8203266" cy="3333750"/>
          </a:xfr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C62723-A6CA-4B8F-8EDB-F20881BBE7F4}"/>
              </a:ext>
            </a:extLst>
          </p:cNvPr>
          <p:cNvSpPr/>
          <p:nvPr/>
        </p:nvSpPr>
        <p:spPr>
          <a:xfrm>
            <a:off x="2097741" y="2622176"/>
            <a:ext cx="1972235" cy="537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07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293483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ko-KR" err="1">
                <a:ea typeface="맑은 고딕"/>
              </a:rPr>
              <a:t>Azure</a:t>
            </a:r>
            <a:r>
              <a:rPr lang="ko-KR" dirty="0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WebApp 사용</a:t>
            </a:r>
            <a:endParaRPr lang="ko-KR" dirty="0">
              <a:ea typeface="맑은 고딕"/>
              <a:cs typeface="+mj-lt"/>
            </a:endParaRPr>
          </a:p>
        </p:txBody>
      </p:sp>
      <p:pic>
        <p:nvPicPr>
          <p:cNvPr id="9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9926EC8-0100-4DEF-8A4F-7C498EE9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65" y="1577168"/>
            <a:ext cx="3216875" cy="470250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B2265AC-E8E8-42C7-AEF1-74A8AE073FE8}"/>
              </a:ext>
            </a:extLst>
          </p:cNvPr>
          <p:cNvSpPr/>
          <p:nvPr/>
        </p:nvSpPr>
        <p:spPr>
          <a:xfrm>
            <a:off x="1459309" y="2045527"/>
            <a:ext cx="1189641" cy="2186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E02BEAF-0122-4941-AA7E-885C98A180FC}"/>
              </a:ext>
            </a:extLst>
          </p:cNvPr>
          <p:cNvSpPr/>
          <p:nvPr/>
        </p:nvSpPr>
        <p:spPr>
          <a:xfrm>
            <a:off x="2767066" y="2508905"/>
            <a:ext cx="1416181" cy="404018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C309254-5F1C-4337-ACA9-1DB0D6EC1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35" y="1580239"/>
            <a:ext cx="3618470" cy="30899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D3A066-5A75-4EEF-B205-CFCE99682F51}"/>
              </a:ext>
            </a:extLst>
          </p:cNvPr>
          <p:cNvSpPr txBox="1"/>
          <p:nvPr/>
        </p:nvSpPr>
        <p:spPr>
          <a:xfrm>
            <a:off x="4971535" y="4950940"/>
            <a:ext cx="53587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WebApp 을 직접 만들어 배포해도 되나 </a:t>
            </a:r>
          </a:p>
          <a:p>
            <a:r>
              <a:rPr lang="ko-KR" altLang="en-US">
                <a:ea typeface="맑은 고딕"/>
              </a:rPr>
              <a:t>간단히 알아볼 수 있는 WordPress 로 대신한다.</a:t>
            </a:r>
            <a:endParaRPr lang="ko-KR" altLang="en-US" dirty="0">
              <a:ea typeface="맑은 고딕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FD39ECB-5A5D-4D92-AE1F-F2B27E198F3B}"/>
              </a:ext>
            </a:extLst>
          </p:cNvPr>
          <p:cNvSpPr/>
          <p:nvPr/>
        </p:nvSpPr>
        <p:spPr>
          <a:xfrm>
            <a:off x="5897444" y="2714851"/>
            <a:ext cx="1004290" cy="373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5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07" y="355267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ko-KR" err="1">
                <a:ea typeface="맑은 고딕"/>
              </a:rPr>
              <a:t>Azure</a:t>
            </a:r>
            <a:r>
              <a:rPr lang="ko-KR" dirty="0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WebApp 사용</a:t>
            </a:r>
            <a:endParaRPr lang="ko-KR" dirty="0">
              <a:ea typeface="맑은 고딕"/>
              <a:cs typeface="+mj-lt"/>
            </a:endParaRP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25BEF28-5838-4C10-A4E6-1C218E3C0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05" y="1509337"/>
            <a:ext cx="6769443" cy="438508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E2ABD9-8733-422D-A2EA-836D2EAE156F}"/>
              </a:ext>
            </a:extLst>
          </p:cNvPr>
          <p:cNvSpPr/>
          <p:nvPr/>
        </p:nvSpPr>
        <p:spPr>
          <a:xfrm>
            <a:off x="1376930" y="4043202"/>
            <a:ext cx="2075208" cy="5584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0E9BB58-B5E8-4B67-B3EC-71991E8D8096}"/>
              </a:ext>
            </a:extLst>
          </p:cNvPr>
          <p:cNvSpPr/>
          <p:nvPr/>
        </p:nvSpPr>
        <p:spPr>
          <a:xfrm>
            <a:off x="3735012" y="2539797"/>
            <a:ext cx="1333804" cy="362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0194A3C-E9DC-4020-B7C7-4640FC48B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508" y="1568108"/>
            <a:ext cx="3330145" cy="308335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1BB4097-AE69-4E44-8AA5-B17BFC65BAA7}"/>
              </a:ext>
            </a:extLst>
          </p:cNvPr>
          <p:cNvSpPr/>
          <p:nvPr/>
        </p:nvSpPr>
        <p:spPr>
          <a:xfrm>
            <a:off x="8245228" y="3466553"/>
            <a:ext cx="3043155" cy="774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9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07" y="447943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ko-KR" err="1">
                <a:ea typeface="맑은 고딕"/>
              </a:rPr>
              <a:t>Azure</a:t>
            </a:r>
            <a:r>
              <a:rPr lang="ko-KR" dirty="0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WebApp 사용</a:t>
            </a:r>
            <a:endParaRPr lang="ko-KR" dirty="0">
              <a:ea typeface="맑은 고딕"/>
              <a:cs typeface="+mj-lt"/>
            </a:endParaRP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1FEFE45-F426-448C-8EB2-9D78D599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76" y="1589205"/>
            <a:ext cx="4812956" cy="461664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F87CF7-F418-4F81-B6EA-FF946258B7BE}"/>
              </a:ext>
            </a:extLst>
          </p:cNvPr>
          <p:cNvSpPr/>
          <p:nvPr/>
        </p:nvSpPr>
        <p:spPr>
          <a:xfrm>
            <a:off x="3776201" y="4764013"/>
            <a:ext cx="2219371" cy="6202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208E7E2-F25C-4C1F-AD18-C508DE63E1A2}"/>
              </a:ext>
            </a:extLst>
          </p:cNvPr>
          <p:cNvSpPr/>
          <p:nvPr/>
        </p:nvSpPr>
        <p:spPr>
          <a:xfrm>
            <a:off x="6175471" y="4280040"/>
            <a:ext cx="2178182" cy="5687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3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07" y="396456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ko-KR" err="1">
                <a:ea typeface="맑은 고딕"/>
              </a:rPr>
              <a:t>Azure</a:t>
            </a:r>
            <a:r>
              <a:rPr lang="ko-KR" dirty="0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WebApp 사용</a:t>
            </a:r>
            <a:endParaRPr lang="ko-KR" dirty="0">
              <a:ea typeface="맑은 고딕"/>
              <a:cs typeface="+mj-lt"/>
            </a:endParaRP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2340F78-F611-426F-B438-C9FD12FD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40" y="1543260"/>
            <a:ext cx="7634416" cy="464674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AA8CB65-098E-4FB2-920B-F17A05092098}"/>
              </a:ext>
            </a:extLst>
          </p:cNvPr>
          <p:cNvSpPr/>
          <p:nvPr/>
        </p:nvSpPr>
        <p:spPr>
          <a:xfrm>
            <a:off x="4599985" y="4784608"/>
            <a:ext cx="1992831" cy="3834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1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SavonVTI</vt:lpstr>
      <vt:lpstr>Azure WebApp</vt:lpstr>
      <vt:lpstr>Table Of Contents</vt:lpstr>
      <vt:lpstr>Introduction</vt:lpstr>
      <vt:lpstr> Azure WebApp 이란?</vt:lpstr>
      <vt:lpstr> Azure WebApp 사용</vt:lpstr>
      <vt:lpstr> Azure WebApp 사용</vt:lpstr>
      <vt:lpstr> Azure WebApp 사용</vt:lpstr>
      <vt:lpstr> Azure WebApp 사용</vt:lpstr>
      <vt:lpstr> Azure WebApp 사용</vt:lpstr>
      <vt:lpstr> Azure WebApp 사용</vt:lpstr>
      <vt:lpstr> Azure WebApp 사용</vt:lpstr>
      <vt:lpstr> Azure WebApp 사용</vt:lpstr>
      <vt:lpstr> Azure WebApp 사용</vt:lpstr>
      <vt:lpstr> Azure WebApp 사용</vt:lpstr>
      <vt:lpstr> Azure WebApp 사용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678</cp:revision>
  <dcterms:created xsi:type="dcterms:W3CDTF">2019-12-14T10:00:41Z</dcterms:created>
  <dcterms:modified xsi:type="dcterms:W3CDTF">2019-12-15T11:27:06Z</dcterms:modified>
</cp:coreProperties>
</file>