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7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22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EFB0-B724-9843-9DDF-B9B20A328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F8872-2232-9F45-B0DE-D7CD7561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A4949-62F9-F148-A457-2FBC059B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AA307-1CF8-AD41-8AEB-71475D3D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7C390-84CB-A748-A456-115FF992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0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6F26-9214-5446-9878-FD771C16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CF0E0-423E-6F46-A1E8-187FBDB6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37DF3-8357-744E-89A9-4E47AD2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B019C-4F4A-A542-95B9-40350835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A5AB-F1BD-9947-9518-3218B15E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29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2158D2-C162-D845-9222-152E23059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85DCF8-3511-CA4B-AD63-344CA434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9A848-1E0F-784B-8022-6EE8DA58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0CCB0-BE1B-494C-BDBD-2D2B17F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20EF1-6A0C-D746-8835-2D8F4649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382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E6628-715E-E54A-8D66-55CFB5A5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7B91C-AC03-FD4C-920A-5A359446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FD52-3407-4641-BE7B-2B19591A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781D2-08EB-024D-BC6F-D7A1858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54BA2-2FD0-CB4B-92AA-7A70F2CD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7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50538-9479-3847-A144-F22112C5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715E2F-2F0C-1547-9713-EA7243A1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772FD-E7C3-C243-93AB-57F3F001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D5E1-D75B-9946-8A78-AA2A4E4D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D7B88-5A9E-1943-A905-3458303F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1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A11DD-250F-E04D-A266-3B0EAB98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42467-0579-3048-9E8B-2CF64017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945F4-D433-7E45-BEE7-BD251E39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3EDF7-4B13-374A-9F8B-E6C18542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4DF23-6B73-2D47-A642-98D9E91B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1E3C1-4B75-3C42-AC09-C58474ED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F78DD-58DB-A641-9D6E-47AF5FC5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405F6-B602-B74E-96D5-666ED003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72203-FAE7-9B47-923C-6AF7EFD5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3819D2-84A6-6D43-897C-DEEFC66F9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0CDB2-F624-6B41-89B1-0BE4FBF83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D26640-8EA7-674E-B868-7C8CF79F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AF71EB-1134-9049-B5AA-054563C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7EEDB3-CFC1-314E-90DA-F760A6F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29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780F-3894-5445-88F6-201CDF2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F7C64-14C8-304D-BDEB-0D505DAE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060BB4-28D2-8F45-87AD-FA333819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8848B-FB52-C44B-9401-3920910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6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1A0480-5942-0348-8B07-0D037877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F77D8C-CB1E-5643-AB5F-FA429F19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514643-11FE-2A4A-BFD3-2AAC5E4A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0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AB98D-F85B-844D-9138-04596C79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A8297-AD9A-5540-B76A-BDEA64CB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6D567-71CD-0949-A3A3-D349FDC9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AF894-A7C4-6542-8424-797A9812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94FD8-E86F-C541-BCC4-344CE3C6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D1FA5-19BD-4B4B-9BDA-7087CDE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4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BDEF-C078-384A-A8BA-452319EA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B1C37C-F209-134C-B292-DB7EE3294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86390-C11A-484A-8C2E-E04A3D336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72A70-9E74-E04E-8738-77F935A3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9DAB6-0F8C-FE4D-96D5-673998F5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BED16-F977-B14D-AC0F-BCAD4FFB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40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8A1DA-EE6A-6C47-BAF6-8AD4AF6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82303-6645-7742-BAF5-C2267C9A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17EAC-1BB2-F742-A3F8-0AE2FD585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1AE0-AA7E-D546-9292-05C6896F287E}" type="datetimeFigureOut">
              <a:rPr kumimoji="1" lang="ko-KR" altLang="en-US" smtClean="0"/>
              <a:t>2019. 12. 16.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0410B-23DD-5F43-8B56-7BBB01BD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15EEA-B9D2-9B45-A7B9-48A200FB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0ACF-C75E-BE41-9210-85BF3F72801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80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F562F9-1743-0042-B555-AF5FA4B3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"/>
            <a:ext cx="12192000" cy="6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32AA5D-3479-D348-AAEE-309F2084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ECF48D-7BEB-204E-9663-ED3AA6C4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1C2656-F807-834F-BD22-FC7BBE41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"/>
            <a:ext cx="12192000" cy="6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7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4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FE34EC-1CA7-5B47-B7A0-2417B594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89406A-4533-754C-962E-E3F116E7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" y="0"/>
            <a:ext cx="12175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E9FBD1-CBC0-0440-BF8F-02BB2BB4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782D54-08D3-B247-AF19-870B7A74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BC123C-5394-1046-85DA-6BCD552A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24C418-1EAB-0E45-98C4-125B7E98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1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76EFB7-4FF3-E64E-9D74-0C162F78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AE3265-7DDB-D543-8FEB-3D708125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"/>
            <a:ext cx="12192000" cy="68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윤희라</dc:creator>
  <cp:lastModifiedBy>윤희라</cp:lastModifiedBy>
  <cp:revision>1</cp:revision>
  <dcterms:created xsi:type="dcterms:W3CDTF">2019-12-16T00:26:06Z</dcterms:created>
  <dcterms:modified xsi:type="dcterms:W3CDTF">2019-12-16T00:35:04Z</dcterms:modified>
</cp:coreProperties>
</file>