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76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402EB-207C-4019-A37C-37723C9581C2}" v="558" dt="2019-12-14T13:21:25.314"/>
    <p1510:client id="{51DF8EAB-F8B4-42FD-A875-D3C03696AB2D}" v="1" dt="2019-12-14T10:03:40.224"/>
    <p1510:client id="{79E5392C-7E75-4540-8530-86C48208CA79}" v="782" dt="2019-12-14T12:07:44.209"/>
    <p1510:client id="{AD8D1BC4-B267-4D3F-AC27-E819F94B3694}" v="57" dt="2019-12-14T10:03:02.001"/>
    <p1510:client id="{D35E3524-6C28-4D99-9BDC-E9798F5D022C}" v="502" dt="2019-12-15T10:06:3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a59b7e24992cb8b4" providerId="Windows Live" clId="Web-{D35E3524-6C28-4D99-9BDC-E9798F5D022C}"/>
    <pc:docChg chg="addSld delSld modSld">
      <pc:chgData name="게스트 사용자" userId="a59b7e24992cb8b4" providerId="Windows Live" clId="Web-{D35E3524-6C28-4D99-9BDC-E9798F5D022C}" dt="2019-12-15T10:06:35.783" v="488" actId="20577"/>
      <pc:docMkLst>
        <pc:docMk/>
      </pc:docMkLst>
      <pc:sldChg chg="modSp">
        <pc:chgData name="게스트 사용자" userId="a59b7e24992cb8b4" providerId="Windows Live" clId="Web-{D35E3524-6C28-4D99-9BDC-E9798F5D022C}" dt="2019-12-15T07:30:39.419" v="6" actId="20577"/>
        <pc:sldMkLst>
          <pc:docMk/>
          <pc:sldMk cId="170650146" sldId="256"/>
        </pc:sldMkLst>
        <pc:spChg chg="mod">
          <ac:chgData name="게스트 사용자" userId="a59b7e24992cb8b4" providerId="Windows Live" clId="Web-{D35E3524-6C28-4D99-9BDC-E9798F5D022C}" dt="2019-12-15T07:30:39.419" v="6" actId="20577"/>
          <ac:spMkLst>
            <pc:docMk/>
            <pc:sldMk cId="170650146" sldId="256"/>
            <ac:spMk id="2" creationId="{0F78674E-EF08-4E90-95E5-A6723647167D}"/>
          </ac:spMkLst>
        </pc:spChg>
      </pc:sldChg>
      <pc:sldChg chg="modSp">
        <pc:chgData name="게스트 사용자" userId="a59b7e24992cb8b4" providerId="Windows Live" clId="Web-{D35E3524-6C28-4D99-9BDC-E9798F5D022C}" dt="2019-12-15T07:30:58.591" v="29" actId="20577"/>
        <pc:sldMkLst>
          <pc:docMk/>
          <pc:sldMk cId="2742694246" sldId="257"/>
        </pc:sldMkLst>
        <pc:spChg chg="mod">
          <ac:chgData name="게스트 사용자" userId="a59b7e24992cb8b4" providerId="Windows Live" clId="Web-{D35E3524-6C28-4D99-9BDC-E9798F5D022C}" dt="2019-12-15T07:30:58.591" v="29" actId="20577"/>
          <ac:spMkLst>
            <pc:docMk/>
            <pc:sldMk cId="2742694246" sldId="257"/>
            <ac:spMk id="3" creationId="{0B3A2120-3424-430A-9485-B0668EE7A41A}"/>
          </ac:spMkLst>
        </pc:spChg>
      </pc:sldChg>
      <pc:sldChg chg="modSp">
        <pc:chgData name="게스트 사용자" userId="a59b7e24992cb8b4" providerId="Windows Live" clId="Web-{D35E3524-6C28-4D99-9BDC-E9798F5D022C}" dt="2019-12-15T09:29:57.402" v="185" actId="20577"/>
        <pc:sldMkLst>
          <pc:docMk/>
          <pc:sldMk cId="3401142183" sldId="259"/>
        </pc:sldMkLst>
        <pc:spChg chg="mod">
          <ac:chgData name="게스트 사용자" userId="a59b7e24992cb8b4" providerId="Windows Live" clId="Web-{D35E3524-6C28-4D99-9BDC-E9798F5D022C}" dt="2019-12-15T07:31:04.310" v="31" actId="20577"/>
          <ac:spMkLst>
            <pc:docMk/>
            <pc:sldMk cId="3401142183" sldId="259"/>
            <ac:spMk id="2" creationId="{D7456EC2-014F-4B3F-8CC5-90A5F327C399}"/>
          </ac:spMkLst>
        </pc:spChg>
        <pc:spChg chg="mod">
          <ac:chgData name="게스트 사용자" userId="a59b7e24992cb8b4" providerId="Windows Live" clId="Web-{D35E3524-6C28-4D99-9BDC-E9798F5D022C}" dt="2019-12-15T09:29:57.402" v="185" actId="20577"/>
          <ac:spMkLst>
            <pc:docMk/>
            <pc:sldMk cId="3401142183" sldId="259"/>
            <ac:spMk id="3" creationId="{0B3A2120-3424-430A-9485-B0668EE7A41A}"/>
          </ac:spMkLst>
        </pc:spChg>
      </pc:sldChg>
      <pc:sldChg chg="modSp del">
        <pc:chgData name="게스트 사용자" userId="a59b7e24992cb8b4" providerId="Windows Live" clId="Web-{D35E3524-6C28-4D99-9BDC-E9798F5D022C}" dt="2019-12-15T09:31:23.500" v="188"/>
        <pc:sldMkLst>
          <pc:docMk/>
          <pc:sldMk cId="1613503142" sldId="260"/>
        </pc:sldMkLst>
        <pc:spChg chg="mod">
          <ac:chgData name="게스트 사용자" userId="a59b7e24992cb8b4" providerId="Windows Live" clId="Web-{D35E3524-6C28-4D99-9BDC-E9798F5D022C}" dt="2019-12-15T07:32:55.160" v="49" actId="20577"/>
          <ac:spMkLst>
            <pc:docMk/>
            <pc:sldMk cId="1613503142" sldId="260"/>
            <ac:spMk id="2" creationId="{D7456EC2-014F-4B3F-8CC5-90A5F327C399}"/>
          </ac:spMkLst>
        </pc:spChg>
      </pc:sldChg>
      <pc:sldChg chg="del">
        <pc:chgData name="게스트 사용자" userId="a59b7e24992cb8b4" providerId="Windows Live" clId="Web-{D35E3524-6C28-4D99-9BDC-E9798F5D022C}" dt="2019-12-15T07:33:18.723" v="63"/>
        <pc:sldMkLst>
          <pc:docMk/>
          <pc:sldMk cId="2554269927" sldId="261"/>
        </pc:sldMkLst>
      </pc:sldChg>
      <pc:sldChg chg="del">
        <pc:chgData name="게스트 사용자" userId="a59b7e24992cb8b4" providerId="Windows Live" clId="Web-{D35E3524-6C28-4D99-9BDC-E9798F5D022C}" dt="2019-12-15T07:33:18.723" v="62"/>
        <pc:sldMkLst>
          <pc:docMk/>
          <pc:sldMk cId="73555058" sldId="262"/>
        </pc:sldMkLst>
      </pc:sldChg>
      <pc:sldChg chg="del">
        <pc:chgData name="게스트 사용자" userId="a59b7e24992cb8b4" providerId="Windows Live" clId="Web-{D35E3524-6C28-4D99-9BDC-E9798F5D022C}" dt="2019-12-15T07:33:18.723" v="61"/>
        <pc:sldMkLst>
          <pc:docMk/>
          <pc:sldMk cId="420964889" sldId="263"/>
        </pc:sldMkLst>
      </pc:sldChg>
      <pc:sldChg chg="del">
        <pc:chgData name="게스트 사용자" userId="a59b7e24992cb8b4" providerId="Windows Live" clId="Web-{D35E3524-6C28-4D99-9BDC-E9798F5D022C}" dt="2019-12-15T07:33:18.723" v="60"/>
        <pc:sldMkLst>
          <pc:docMk/>
          <pc:sldMk cId="3892950996" sldId="264"/>
        </pc:sldMkLst>
      </pc:sldChg>
      <pc:sldChg chg="del">
        <pc:chgData name="게스트 사용자" userId="a59b7e24992cb8b4" providerId="Windows Live" clId="Web-{D35E3524-6C28-4D99-9BDC-E9798F5D022C}" dt="2019-12-15T07:33:18.723" v="59"/>
        <pc:sldMkLst>
          <pc:docMk/>
          <pc:sldMk cId="3338144897" sldId="265"/>
        </pc:sldMkLst>
      </pc:sldChg>
      <pc:sldChg chg="del">
        <pc:chgData name="게스트 사용자" userId="a59b7e24992cb8b4" providerId="Windows Live" clId="Web-{D35E3524-6C28-4D99-9BDC-E9798F5D022C}" dt="2019-12-15T07:33:18.723" v="58"/>
        <pc:sldMkLst>
          <pc:docMk/>
          <pc:sldMk cId="4006151171" sldId="266"/>
        </pc:sldMkLst>
      </pc:sldChg>
      <pc:sldChg chg="del">
        <pc:chgData name="게스트 사용자" userId="a59b7e24992cb8b4" providerId="Windows Live" clId="Web-{D35E3524-6C28-4D99-9BDC-E9798F5D022C}" dt="2019-12-15T07:33:18.709" v="55"/>
        <pc:sldMkLst>
          <pc:docMk/>
          <pc:sldMk cId="201666855" sldId="267"/>
        </pc:sldMkLst>
      </pc:sldChg>
      <pc:sldChg chg="del">
        <pc:chgData name="게스트 사용자" userId="a59b7e24992cb8b4" providerId="Windows Live" clId="Web-{D35E3524-6C28-4D99-9BDC-E9798F5D022C}" dt="2019-12-15T07:33:18.723" v="57"/>
        <pc:sldMkLst>
          <pc:docMk/>
          <pc:sldMk cId="407759625" sldId="268"/>
        </pc:sldMkLst>
      </pc:sldChg>
      <pc:sldChg chg="del">
        <pc:chgData name="게스트 사용자" userId="a59b7e24992cb8b4" providerId="Windows Live" clId="Web-{D35E3524-6C28-4D99-9BDC-E9798F5D022C}" dt="2019-12-15T07:33:18.709" v="56"/>
        <pc:sldMkLst>
          <pc:docMk/>
          <pc:sldMk cId="1659360508" sldId="269"/>
        </pc:sldMkLst>
      </pc:sldChg>
      <pc:sldChg chg="del">
        <pc:chgData name="게스트 사용자" userId="a59b7e24992cb8b4" providerId="Windows Live" clId="Web-{D35E3524-6C28-4D99-9BDC-E9798F5D022C}" dt="2019-12-15T07:33:18.709" v="54"/>
        <pc:sldMkLst>
          <pc:docMk/>
          <pc:sldMk cId="3309504441" sldId="270"/>
        </pc:sldMkLst>
      </pc:sldChg>
      <pc:sldChg chg="del">
        <pc:chgData name="게스트 사용자" userId="a59b7e24992cb8b4" providerId="Windows Live" clId="Web-{D35E3524-6C28-4D99-9BDC-E9798F5D022C}" dt="2019-12-15T07:33:18.709" v="53"/>
        <pc:sldMkLst>
          <pc:docMk/>
          <pc:sldMk cId="3183037793" sldId="271"/>
        </pc:sldMkLst>
      </pc:sldChg>
      <pc:sldChg chg="del">
        <pc:chgData name="게스트 사용자" userId="a59b7e24992cb8b4" providerId="Windows Live" clId="Web-{D35E3524-6C28-4D99-9BDC-E9798F5D022C}" dt="2019-12-15T07:33:18.709" v="52"/>
        <pc:sldMkLst>
          <pc:docMk/>
          <pc:sldMk cId="3226620723" sldId="274"/>
        </pc:sldMkLst>
      </pc:sldChg>
      <pc:sldChg chg="modSp add replId">
        <pc:chgData name="게스트 사용자" userId="a59b7e24992cb8b4" providerId="Windows Live" clId="Web-{D35E3524-6C28-4D99-9BDC-E9798F5D022C}" dt="2019-12-15T09:37:51.017" v="317" actId="20577"/>
        <pc:sldMkLst>
          <pc:docMk/>
          <pc:sldMk cId="4035682738" sldId="277"/>
        </pc:sldMkLst>
        <pc:spChg chg="mod">
          <ac:chgData name="게스트 사용자" userId="a59b7e24992cb8b4" providerId="Windows Live" clId="Web-{D35E3524-6C28-4D99-9BDC-E9798F5D022C}" dt="2019-12-15T09:31:38.719" v="192" actId="20577"/>
          <ac:spMkLst>
            <pc:docMk/>
            <pc:sldMk cId="4035682738" sldId="277"/>
            <ac:spMk id="2" creationId="{D7456EC2-014F-4B3F-8CC5-90A5F327C399}"/>
          </ac:spMkLst>
        </pc:spChg>
        <pc:spChg chg="mod">
          <ac:chgData name="게스트 사용자" userId="a59b7e24992cb8b4" providerId="Windows Live" clId="Web-{D35E3524-6C28-4D99-9BDC-E9798F5D022C}" dt="2019-12-15T09:37:51.017" v="317" actId="20577"/>
          <ac:spMkLst>
            <pc:docMk/>
            <pc:sldMk cId="4035682738" sldId="277"/>
            <ac:spMk id="3" creationId="{0B3A2120-3424-430A-9485-B0668EE7A41A}"/>
          </ac:spMkLst>
        </pc:spChg>
      </pc:sldChg>
      <pc:sldChg chg="addSp delSp modSp add replId">
        <pc:chgData name="게스트 사용자" userId="a59b7e24992cb8b4" providerId="Windows Live" clId="Web-{D35E3524-6C28-4D99-9BDC-E9798F5D022C}" dt="2019-12-15T09:40:23.368" v="348" actId="1076"/>
        <pc:sldMkLst>
          <pc:docMk/>
          <pc:sldMk cId="488434802" sldId="278"/>
        </pc:sldMkLst>
        <pc:spChg chg="del">
          <ac:chgData name="게스트 사용자" userId="a59b7e24992cb8b4" providerId="Windows Live" clId="Web-{D35E3524-6C28-4D99-9BDC-E9798F5D022C}" dt="2019-12-15T09:38:31.003" v="321"/>
          <ac:spMkLst>
            <pc:docMk/>
            <pc:sldMk cId="488434802" sldId="278"/>
            <ac:spMk id="3" creationId="{0B3A2120-3424-430A-9485-B0668EE7A41A}"/>
          </ac:spMkLst>
        </pc:spChg>
        <pc:spChg chg="add del mod">
          <ac:chgData name="게스트 사용자" userId="a59b7e24992cb8b4" providerId="Windows Live" clId="Web-{D35E3524-6C28-4D99-9BDC-E9798F5D022C}" dt="2019-12-15T09:38:43.066" v="322"/>
          <ac:spMkLst>
            <pc:docMk/>
            <pc:sldMk cId="488434802" sldId="278"/>
            <ac:spMk id="5" creationId="{8C67EDEF-7FA2-4F91-AEB2-345368191ADE}"/>
          </ac:spMkLst>
        </pc:spChg>
        <pc:spChg chg="add del mod">
          <ac:chgData name="게스트 사용자" userId="a59b7e24992cb8b4" providerId="Windows Live" clId="Web-{D35E3524-6C28-4D99-9BDC-E9798F5D022C}" dt="2019-12-15T09:39:38.460" v="333"/>
          <ac:spMkLst>
            <pc:docMk/>
            <pc:sldMk cId="488434802" sldId="278"/>
            <ac:spMk id="8" creationId="{F0F199CA-85A5-46EE-BDA1-E5D980193451}"/>
          </ac:spMkLst>
        </pc:spChg>
        <pc:spChg chg="add del mod">
          <ac:chgData name="게스트 사용자" userId="a59b7e24992cb8b4" providerId="Windows Live" clId="Web-{D35E3524-6C28-4D99-9BDC-E9798F5D022C}" dt="2019-12-15T09:40:00.711" v="340"/>
          <ac:spMkLst>
            <pc:docMk/>
            <pc:sldMk cId="488434802" sldId="278"/>
            <ac:spMk id="9" creationId="{9ADB60A4-8ADA-4B71-A331-9BE4B794B183}"/>
          </ac:spMkLst>
        </pc:spChg>
        <pc:spChg chg="add mod">
          <ac:chgData name="게스트 사용자" userId="a59b7e24992cb8b4" providerId="Windows Live" clId="Web-{D35E3524-6C28-4D99-9BDC-E9798F5D022C}" dt="2019-12-15T09:40:20.572" v="347" actId="14100"/>
          <ac:spMkLst>
            <pc:docMk/>
            <pc:sldMk cId="488434802" sldId="278"/>
            <ac:spMk id="10" creationId="{8E0CBE6F-24CF-4F0C-B90F-B5B73CFEDA71}"/>
          </ac:spMkLst>
        </pc:spChg>
        <pc:picChg chg="add mod ord">
          <ac:chgData name="게스트 사용자" userId="a59b7e24992cb8b4" providerId="Windows Live" clId="Web-{D35E3524-6C28-4D99-9BDC-E9798F5D022C}" dt="2019-12-15T09:40:23.368" v="348" actId="1076"/>
          <ac:picMkLst>
            <pc:docMk/>
            <pc:sldMk cId="488434802" sldId="278"/>
            <ac:picMk id="6" creationId="{DDA5AE87-6B2D-438C-921B-2AA2F15E48D8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09:42:49.875" v="376" actId="1076"/>
        <pc:sldMkLst>
          <pc:docMk/>
          <pc:sldMk cId="1505958217" sldId="279"/>
        </pc:sldMkLst>
        <pc:spChg chg="add del mod">
          <ac:chgData name="게스트 사용자" userId="a59b7e24992cb8b4" providerId="Windows Live" clId="Web-{D35E3524-6C28-4D99-9BDC-E9798F5D022C}" dt="2019-12-15T09:41:13.839" v="352"/>
          <ac:spMkLst>
            <pc:docMk/>
            <pc:sldMk cId="1505958217" sldId="279"/>
            <ac:spMk id="4" creationId="{59704E09-396C-4327-A8E1-31363622B5FE}"/>
          </ac:spMkLst>
        </pc:spChg>
        <pc:spChg chg="del">
          <ac:chgData name="게스트 사용자" userId="a59b7e24992cb8b4" providerId="Windows Live" clId="Web-{D35E3524-6C28-4D99-9BDC-E9798F5D022C}" dt="2019-12-15T09:40:38.369" v="351"/>
          <ac:spMkLst>
            <pc:docMk/>
            <pc:sldMk cId="1505958217" sldId="279"/>
            <ac:spMk id="10" creationId="{8E0CBE6F-24CF-4F0C-B90F-B5B73CFEDA71}"/>
          </ac:spMkLst>
        </pc:spChg>
        <pc:spChg chg="add mod">
          <ac:chgData name="게스트 사용자" userId="a59b7e24992cb8b4" providerId="Windows Live" clId="Web-{D35E3524-6C28-4D99-9BDC-E9798F5D022C}" dt="2019-12-15T09:42:39.984" v="372"/>
          <ac:spMkLst>
            <pc:docMk/>
            <pc:sldMk cId="1505958217" sldId="279"/>
            <ac:spMk id="11" creationId="{71404771-51C3-4897-9FB2-10BDE9F065D2}"/>
          </ac:spMkLst>
        </pc:spChg>
        <pc:spChg chg="add mod">
          <ac:chgData name="게스트 사용자" userId="a59b7e24992cb8b4" providerId="Windows Live" clId="Web-{D35E3524-6C28-4D99-9BDC-E9798F5D022C}" dt="2019-12-15T09:42:49.875" v="376" actId="1076"/>
          <ac:spMkLst>
            <pc:docMk/>
            <pc:sldMk cId="1505958217" sldId="279"/>
            <ac:spMk id="14" creationId="{753C6A94-15B1-4B7C-BC94-43D1F5F78263}"/>
          </ac:spMkLst>
        </pc:spChg>
        <pc:picChg chg="add mod ord">
          <ac:chgData name="게스트 사용자" userId="a59b7e24992cb8b4" providerId="Windows Live" clId="Web-{D35E3524-6C28-4D99-9BDC-E9798F5D022C}" dt="2019-12-15T09:42:02.748" v="356" actId="14100"/>
          <ac:picMkLst>
            <pc:docMk/>
            <pc:sldMk cId="1505958217" sldId="279"/>
            <ac:picMk id="5" creationId="{72112713-85BB-42F6-A553-0031B94F484F}"/>
          </ac:picMkLst>
        </pc:picChg>
        <pc:picChg chg="del">
          <ac:chgData name="게스트 사용자" userId="a59b7e24992cb8b4" providerId="Windows Live" clId="Web-{D35E3524-6C28-4D99-9BDC-E9798F5D022C}" dt="2019-12-15T09:40:37.947" v="350"/>
          <ac:picMkLst>
            <pc:docMk/>
            <pc:sldMk cId="1505958217" sldId="279"/>
            <ac:picMk id="6" creationId="{DDA5AE87-6B2D-438C-921B-2AA2F15E48D8}"/>
          </ac:picMkLst>
        </pc:picChg>
        <pc:picChg chg="add mod">
          <ac:chgData name="게스트 사용자" userId="a59b7e24992cb8b4" providerId="Windows Live" clId="Web-{D35E3524-6C28-4D99-9BDC-E9798F5D022C}" dt="2019-12-15T09:42:06.920" v="358" actId="14100"/>
          <ac:picMkLst>
            <pc:docMk/>
            <pc:sldMk cId="1505958217" sldId="279"/>
            <ac:picMk id="8" creationId="{AF98FD17-5D97-4EE9-866B-E0AEA33B6AB2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09:47:59.701" v="391"/>
        <pc:sldMkLst>
          <pc:docMk/>
          <pc:sldMk cId="581778064" sldId="280"/>
        </pc:sldMkLst>
        <pc:spChg chg="mod">
          <ac:chgData name="게스트 사용자" userId="a59b7e24992cb8b4" providerId="Windows Live" clId="Web-{D35E3524-6C28-4D99-9BDC-E9798F5D022C}" dt="2019-12-15T09:47:12.886" v="381" actId="1076"/>
          <ac:spMkLst>
            <pc:docMk/>
            <pc:sldMk cId="581778064" sldId="280"/>
            <ac:spMk id="2" creationId="{D7456EC2-014F-4B3F-8CC5-90A5F327C399}"/>
          </ac:spMkLst>
        </pc:spChg>
        <pc:spChg chg="add del mod">
          <ac:chgData name="게스트 사용자" userId="a59b7e24992cb8b4" providerId="Windows Live" clId="Web-{D35E3524-6C28-4D99-9BDC-E9798F5D022C}" dt="2019-12-15T09:47:00.323" v="377"/>
          <ac:spMkLst>
            <pc:docMk/>
            <pc:sldMk cId="581778064" sldId="280"/>
            <ac:spMk id="4" creationId="{036C24DF-3ABE-49A7-B869-4591381F2043}"/>
          </ac:spMkLst>
        </pc:spChg>
        <pc:spChg chg="add mod">
          <ac:chgData name="게스트 사용자" userId="a59b7e24992cb8b4" providerId="Windows Live" clId="Web-{D35E3524-6C28-4D99-9BDC-E9798F5D022C}" dt="2019-12-15T09:47:59.701" v="391"/>
          <ac:spMkLst>
            <pc:docMk/>
            <pc:sldMk cId="581778064" sldId="280"/>
            <ac:spMk id="9" creationId="{1DCAE335-911A-4940-8CCB-23C5695A34D2}"/>
          </ac:spMkLst>
        </pc:spChg>
        <pc:picChg chg="del">
          <ac:chgData name="게스트 사용자" userId="a59b7e24992cb8b4" providerId="Windows Live" clId="Web-{D35E3524-6C28-4D99-9BDC-E9798F5D022C}" dt="2019-12-15T09:42:16.592" v="360"/>
          <ac:picMkLst>
            <pc:docMk/>
            <pc:sldMk cId="581778064" sldId="280"/>
            <ac:picMk id="5" creationId="{72112713-85BB-42F6-A553-0031B94F484F}"/>
          </ac:picMkLst>
        </pc:picChg>
        <pc:picChg chg="add mod ord">
          <ac:chgData name="게스트 사용자" userId="a59b7e24992cb8b4" providerId="Windows Live" clId="Web-{D35E3524-6C28-4D99-9BDC-E9798F5D022C}" dt="2019-12-15T09:47:18.574" v="384" actId="1076"/>
          <ac:picMkLst>
            <pc:docMk/>
            <pc:sldMk cId="581778064" sldId="280"/>
            <ac:picMk id="6" creationId="{16463692-58B6-4BD7-B1FB-EE0D7B3B1158}"/>
          </ac:picMkLst>
        </pc:picChg>
        <pc:picChg chg="del">
          <ac:chgData name="게스트 사용자" userId="a59b7e24992cb8b4" providerId="Windows Live" clId="Web-{D35E3524-6C28-4D99-9BDC-E9798F5D022C}" dt="2019-12-15T09:42:16.702" v="361"/>
          <ac:picMkLst>
            <pc:docMk/>
            <pc:sldMk cId="581778064" sldId="280"/>
            <ac:picMk id="8" creationId="{AF98FD17-5D97-4EE9-866B-E0AEA33B6AB2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09:58:07.134" v="398" actId="1076"/>
        <pc:sldMkLst>
          <pc:docMk/>
          <pc:sldMk cId="3632070667" sldId="281"/>
        </pc:sldMkLst>
        <pc:spChg chg="mod">
          <ac:chgData name="게스트 사용자" userId="a59b7e24992cb8b4" providerId="Windows Live" clId="Web-{D35E3524-6C28-4D99-9BDC-E9798F5D022C}" dt="2019-12-15T09:57:51.931" v="396" actId="1076"/>
          <ac:spMkLst>
            <pc:docMk/>
            <pc:sldMk cId="3632070667" sldId="281"/>
            <ac:spMk id="2" creationId="{D7456EC2-014F-4B3F-8CC5-90A5F327C399}"/>
          </ac:spMkLst>
        </pc:spChg>
        <pc:spChg chg="del">
          <ac:chgData name="게스트 사용자" userId="a59b7e24992cb8b4" providerId="Windows Live" clId="Web-{D35E3524-6C28-4D99-9BDC-E9798F5D022C}" dt="2019-12-15T09:57:34.930" v="392"/>
          <ac:spMkLst>
            <pc:docMk/>
            <pc:sldMk cId="3632070667" sldId="281"/>
            <ac:spMk id="4" creationId="{036C24DF-3ABE-49A7-B869-4591381F2043}"/>
          </ac:spMkLst>
        </pc:spChg>
        <pc:spChg chg="add mod">
          <ac:chgData name="게스트 사용자" userId="a59b7e24992cb8b4" providerId="Windows Live" clId="Web-{D35E3524-6C28-4D99-9BDC-E9798F5D022C}" dt="2019-12-15T09:58:07.134" v="398" actId="1076"/>
          <ac:spMkLst>
            <pc:docMk/>
            <pc:sldMk cId="3632070667" sldId="281"/>
            <ac:spMk id="6" creationId="{4F6EB22E-FA22-41CF-8D45-8D674AEDB13D}"/>
          </ac:spMkLst>
        </pc:spChg>
        <pc:picChg chg="add mod ord">
          <ac:chgData name="게스트 사용자" userId="a59b7e24992cb8b4" providerId="Windows Live" clId="Web-{D35E3524-6C28-4D99-9BDC-E9798F5D022C}" dt="2019-12-15T09:57:47.180" v="395" actId="1076"/>
          <ac:picMkLst>
            <pc:docMk/>
            <pc:sldMk cId="3632070667" sldId="281"/>
            <ac:picMk id="3" creationId="{32AA2849-7F01-44F3-85E8-638F83BC6958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10:00:26.234" v="409" actId="14100"/>
        <pc:sldMkLst>
          <pc:docMk/>
          <pc:sldMk cId="296305776" sldId="282"/>
        </pc:sldMkLst>
        <pc:spChg chg="del">
          <ac:chgData name="게스트 사용자" userId="a59b7e24992cb8b4" providerId="Windows Live" clId="Web-{D35E3524-6C28-4D99-9BDC-E9798F5D022C}" dt="2019-12-15T09:59:36.185" v="399"/>
          <ac:spMkLst>
            <pc:docMk/>
            <pc:sldMk cId="296305776" sldId="282"/>
            <ac:spMk id="4" creationId="{036C24DF-3ABE-49A7-B869-4591381F2043}"/>
          </ac:spMkLst>
        </pc:spChg>
        <pc:spChg chg="add del mod">
          <ac:chgData name="게스트 사용자" userId="a59b7e24992cb8b4" providerId="Windows Live" clId="Web-{D35E3524-6C28-4D99-9BDC-E9798F5D022C}" dt="2019-12-15T10:00:09.280" v="404"/>
          <ac:spMkLst>
            <pc:docMk/>
            <pc:sldMk cId="296305776" sldId="282"/>
            <ac:spMk id="7" creationId="{F361000B-5E5B-43B9-A693-AD6B6A3A58EB}"/>
          </ac:spMkLst>
        </pc:spChg>
        <pc:spChg chg="add mod">
          <ac:chgData name="게스트 사용자" userId="a59b7e24992cb8b4" providerId="Windows Live" clId="Web-{D35E3524-6C28-4D99-9BDC-E9798F5D022C}" dt="2019-12-15T10:00:26.234" v="409" actId="14100"/>
          <ac:spMkLst>
            <pc:docMk/>
            <pc:sldMk cId="296305776" sldId="282"/>
            <ac:spMk id="10" creationId="{09EA3760-E398-4335-BF9A-7F83E15D613E}"/>
          </ac:spMkLst>
        </pc:spChg>
        <pc:picChg chg="add del mod ord">
          <ac:chgData name="게스트 사용자" userId="a59b7e24992cb8b4" providerId="Windows Live" clId="Web-{D35E3524-6C28-4D99-9BDC-E9798F5D022C}" dt="2019-12-15T09:59:47.545" v="403"/>
          <ac:picMkLst>
            <pc:docMk/>
            <pc:sldMk cId="296305776" sldId="282"/>
            <ac:picMk id="3" creationId="{BFC9FC9D-7227-46AF-B7C5-C8CA552E1F97}"/>
          </ac:picMkLst>
        </pc:picChg>
        <pc:picChg chg="add mod ord">
          <ac:chgData name="게스트 사용자" userId="a59b7e24992cb8b4" providerId="Windows Live" clId="Web-{D35E3524-6C28-4D99-9BDC-E9798F5D022C}" dt="2019-12-15T10:00:14.687" v="406" actId="14100"/>
          <ac:picMkLst>
            <pc:docMk/>
            <pc:sldMk cId="296305776" sldId="282"/>
            <ac:picMk id="8" creationId="{C3AD310D-889E-4A35-8710-303487354182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10:01:49.347" v="419" actId="1076"/>
        <pc:sldMkLst>
          <pc:docMk/>
          <pc:sldMk cId="3361025531" sldId="283"/>
        </pc:sldMkLst>
        <pc:spChg chg="mod">
          <ac:chgData name="게스트 사용자" userId="a59b7e24992cb8b4" providerId="Windows Live" clId="Web-{D35E3524-6C28-4D99-9BDC-E9798F5D022C}" dt="2019-12-15T10:01:26.471" v="412" actId="1076"/>
          <ac:spMkLst>
            <pc:docMk/>
            <pc:sldMk cId="3361025531" sldId="283"/>
            <ac:spMk id="2" creationId="{D7456EC2-014F-4B3F-8CC5-90A5F327C399}"/>
          </ac:spMkLst>
        </pc:spChg>
        <pc:spChg chg="del">
          <ac:chgData name="게스트 사용자" userId="a59b7e24992cb8b4" providerId="Windows Live" clId="Web-{D35E3524-6C28-4D99-9BDC-E9798F5D022C}" dt="2019-12-15T10:01:18.080" v="410"/>
          <ac:spMkLst>
            <pc:docMk/>
            <pc:sldMk cId="3361025531" sldId="283"/>
            <ac:spMk id="4" creationId="{036C24DF-3ABE-49A7-B869-4591381F2043}"/>
          </ac:spMkLst>
        </pc:spChg>
        <pc:picChg chg="add mod ord">
          <ac:chgData name="게스트 사용자" userId="a59b7e24992cb8b4" providerId="Windows Live" clId="Web-{D35E3524-6C28-4D99-9BDC-E9798F5D022C}" dt="2019-12-15T10:01:49.347" v="419" actId="1076"/>
          <ac:picMkLst>
            <pc:docMk/>
            <pc:sldMk cId="3361025531" sldId="283"/>
            <ac:picMk id="3" creationId="{3F594428-9C85-45C3-A109-5E1A9970298C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10:03:28.336" v="432" actId="1076"/>
        <pc:sldMkLst>
          <pc:docMk/>
          <pc:sldMk cId="110328912" sldId="284"/>
        </pc:sldMkLst>
        <pc:spChg chg="add del mod">
          <ac:chgData name="게스트 사용자" userId="a59b7e24992cb8b4" providerId="Windows Live" clId="Web-{D35E3524-6C28-4D99-9BDC-E9798F5D022C}" dt="2019-12-15T10:02:57.303" v="422"/>
          <ac:spMkLst>
            <pc:docMk/>
            <pc:sldMk cId="110328912" sldId="284"/>
            <ac:spMk id="5" creationId="{C2C43F01-6554-4C27-8041-287E4C9193B9}"/>
          </ac:spMkLst>
        </pc:spChg>
        <pc:spChg chg="add mod">
          <ac:chgData name="게스트 사용자" userId="a59b7e24992cb8b4" providerId="Windows Live" clId="Web-{D35E3524-6C28-4D99-9BDC-E9798F5D022C}" dt="2019-12-15T10:03:28.336" v="432" actId="1076"/>
          <ac:spMkLst>
            <pc:docMk/>
            <pc:sldMk cId="110328912" sldId="284"/>
            <ac:spMk id="8" creationId="{9DA71E55-3662-44D2-AFC3-78548B3DFEF5}"/>
          </ac:spMkLst>
        </pc:spChg>
        <pc:picChg chg="del">
          <ac:chgData name="게스트 사용자" userId="a59b7e24992cb8b4" providerId="Windows Live" clId="Web-{D35E3524-6C28-4D99-9BDC-E9798F5D022C}" dt="2019-12-15T10:02:55.694" v="421"/>
          <ac:picMkLst>
            <pc:docMk/>
            <pc:sldMk cId="110328912" sldId="284"/>
            <ac:picMk id="3" creationId="{3F594428-9C85-45C3-A109-5E1A9970298C}"/>
          </ac:picMkLst>
        </pc:picChg>
        <pc:picChg chg="add mod ord">
          <ac:chgData name="게스트 사용자" userId="a59b7e24992cb8b4" providerId="Windows Live" clId="Web-{D35E3524-6C28-4D99-9BDC-E9798F5D022C}" dt="2019-12-15T10:03:25.398" v="431" actId="1076"/>
          <ac:picMkLst>
            <pc:docMk/>
            <pc:sldMk cId="110328912" sldId="284"/>
            <ac:picMk id="6" creationId="{59D326BE-4AD0-4231-8D6F-6F032FFD6FD4}"/>
          </ac:picMkLst>
        </pc:picChg>
      </pc:sldChg>
      <pc:sldChg chg="addSp delSp modSp add replId">
        <pc:chgData name="게스트 사용자" userId="a59b7e24992cb8b4" providerId="Windows Live" clId="Web-{D35E3524-6C28-4D99-9BDC-E9798F5D022C}" dt="2019-12-15T10:06:34.939" v="486" actId="20577"/>
        <pc:sldMkLst>
          <pc:docMk/>
          <pc:sldMk cId="2783013954" sldId="285"/>
        </pc:sldMkLst>
        <pc:spChg chg="add del mod">
          <ac:chgData name="게스트 사용자" userId="a59b7e24992cb8b4" providerId="Windows Live" clId="Web-{D35E3524-6C28-4D99-9BDC-E9798F5D022C}" dt="2019-12-15T10:04:42.433" v="436"/>
          <ac:spMkLst>
            <pc:docMk/>
            <pc:sldMk cId="2783013954" sldId="285"/>
            <ac:spMk id="4" creationId="{0D0AAFE3-8A5C-4D7E-AB9C-225020602187}"/>
          </ac:spMkLst>
        </pc:spChg>
        <pc:spChg chg="del">
          <ac:chgData name="게스트 사용자" userId="a59b7e24992cb8b4" providerId="Windows Live" clId="Web-{D35E3524-6C28-4D99-9BDC-E9798F5D022C}" dt="2019-12-15T10:03:33.368" v="435"/>
          <ac:spMkLst>
            <pc:docMk/>
            <pc:sldMk cId="2783013954" sldId="285"/>
            <ac:spMk id="8" creationId="{9DA71E55-3662-44D2-AFC3-78548B3DFEF5}"/>
          </ac:spMkLst>
        </pc:spChg>
        <pc:spChg chg="add mod">
          <ac:chgData name="게스트 사용자" userId="a59b7e24992cb8b4" providerId="Windows Live" clId="Web-{D35E3524-6C28-4D99-9BDC-E9798F5D022C}" dt="2019-12-15T10:05:19.826" v="440" actId="1076"/>
          <ac:spMkLst>
            <pc:docMk/>
            <pc:sldMk cId="2783013954" sldId="285"/>
            <ac:spMk id="9" creationId="{4CA30EDC-AB58-44E2-BD5F-75558305BE68}"/>
          </ac:spMkLst>
        </pc:spChg>
        <pc:spChg chg="add mod">
          <ac:chgData name="게스트 사용자" userId="a59b7e24992cb8b4" providerId="Windows Live" clId="Web-{D35E3524-6C28-4D99-9BDC-E9798F5D022C}" dt="2019-12-15T10:05:29.030" v="443" actId="14100"/>
          <ac:spMkLst>
            <pc:docMk/>
            <pc:sldMk cId="2783013954" sldId="285"/>
            <ac:spMk id="10" creationId="{5849B79C-28FF-4E2D-9277-26BD70997CFD}"/>
          </ac:spMkLst>
        </pc:spChg>
        <pc:spChg chg="add mod">
          <ac:chgData name="게스트 사용자" userId="a59b7e24992cb8b4" providerId="Windows Live" clId="Web-{D35E3524-6C28-4D99-9BDC-E9798F5D022C}" dt="2019-12-15T10:06:34.939" v="486" actId="20577"/>
          <ac:spMkLst>
            <pc:docMk/>
            <pc:sldMk cId="2783013954" sldId="285"/>
            <ac:spMk id="12" creationId="{C6C3AC12-0474-4AFE-80BE-2FF5785ADCC9}"/>
          </ac:spMkLst>
        </pc:spChg>
        <pc:spChg chg="add mod">
          <ac:chgData name="게스트 사용자" userId="a59b7e24992cb8b4" providerId="Windows Live" clId="Web-{D35E3524-6C28-4D99-9BDC-E9798F5D022C}" dt="2019-12-15T10:05:44.171" v="446" actId="14100"/>
          <ac:spMkLst>
            <pc:docMk/>
            <pc:sldMk cId="2783013954" sldId="285"/>
            <ac:spMk id="15" creationId="{0E2163D6-F5CD-4246-BD25-E6C757E463A3}"/>
          </ac:spMkLst>
        </pc:spChg>
        <pc:picChg chg="add mod ord">
          <ac:chgData name="게스트 사용자" userId="a59b7e24992cb8b4" providerId="Windows Live" clId="Web-{D35E3524-6C28-4D99-9BDC-E9798F5D022C}" dt="2019-12-15T10:04:46.636" v="438" actId="14100"/>
          <ac:picMkLst>
            <pc:docMk/>
            <pc:sldMk cId="2783013954" sldId="285"/>
            <ac:picMk id="5" creationId="{6D5F6AE9-473B-4071-B77B-17553C484292}"/>
          </ac:picMkLst>
        </pc:picChg>
        <pc:picChg chg="del">
          <ac:chgData name="게스트 사용자" userId="a59b7e24992cb8b4" providerId="Windows Live" clId="Web-{D35E3524-6C28-4D99-9BDC-E9798F5D022C}" dt="2019-12-15T10:03:32.946" v="434"/>
          <ac:picMkLst>
            <pc:docMk/>
            <pc:sldMk cId="2783013954" sldId="285"/>
            <ac:picMk id="6" creationId="{59D326BE-4AD0-4231-8D6F-6F032FFD6F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2" r:id="rId5"/>
    <p:sldLayoutId id="2147483798" r:id="rId6"/>
    <p:sldLayoutId id="2147483799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ix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D572C-FA85-420A-A739-19D160ABA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5" r="-2" b="392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78674E-EF08-4E90-95E5-A6723647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306416"/>
            <a:ext cx="8649738" cy="2590800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Azure DNS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3AD310D-889E-4A35-8710-30348735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633" y="2011994"/>
            <a:ext cx="10255063" cy="3072652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EA3760-E398-4335-BF9A-7F83E15D613E}"/>
              </a:ext>
            </a:extLst>
          </p:cNvPr>
          <p:cNvSpPr/>
          <p:nvPr/>
        </p:nvSpPr>
        <p:spPr>
          <a:xfrm>
            <a:off x="8910918" y="3420036"/>
            <a:ext cx="2268070" cy="12550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00" y="305356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F594428-9C85-45C3-A109-5E1A9970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06" y="1412837"/>
            <a:ext cx="5803351" cy="4477153"/>
          </a:xfrm>
        </p:spPr>
      </p:pic>
    </p:spTree>
    <p:extLst>
      <p:ext uri="{BB962C8B-B14F-4D97-AF65-F5344CB8AC3E}">
        <p14:creationId xmlns:p14="http://schemas.microsoft.com/office/powerpoint/2010/main" val="336102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00" y="305356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9D326BE-4AD0-4231-8D6F-6F032FFD6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942" y="1385944"/>
            <a:ext cx="8188328" cy="4638517"/>
          </a:xfr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A71E55-3662-44D2-AFC3-78548B3DFEF5}"/>
              </a:ext>
            </a:extLst>
          </p:cNvPr>
          <p:cNvSpPr/>
          <p:nvPr/>
        </p:nvSpPr>
        <p:spPr>
          <a:xfrm>
            <a:off x="4150658" y="1958789"/>
            <a:ext cx="1048871" cy="3854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00" y="305356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5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D5F6AE9-473B-4071-B77B-17553C484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34" y="1502485"/>
            <a:ext cx="4387989" cy="4835741"/>
          </a:xfr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A30EDC-AB58-44E2-BD5F-75558305BE68}"/>
              </a:ext>
            </a:extLst>
          </p:cNvPr>
          <p:cNvSpPr/>
          <p:nvPr/>
        </p:nvSpPr>
        <p:spPr>
          <a:xfrm>
            <a:off x="1739152" y="4970930"/>
            <a:ext cx="1048871" cy="3854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49B79C-28FF-4E2D-9277-26BD70997CFD}"/>
              </a:ext>
            </a:extLst>
          </p:cNvPr>
          <p:cNvSpPr/>
          <p:nvPr/>
        </p:nvSpPr>
        <p:spPr>
          <a:xfrm>
            <a:off x="1604682" y="1994648"/>
            <a:ext cx="4141694" cy="7351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2163D6-F5CD-4246-BD25-E6C757E463A3}"/>
              </a:ext>
            </a:extLst>
          </p:cNvPr>
          <p:cNvSpPr/>
          <p:nvPr/>
        </p:nvSpPr>
        <p:spPr>
          <a:xfrm>
            <a:off x="1658469" y="2980765"/>
            <a:ext cx="4087906" cy="3854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3AC12-0474-4AFE-80BE-2FF5785ADCC9}"/>
              </a:ext>
            </a:extLst>
          </p:cNvPr>
          <p:cNvSpPr txBox="1"/>
          <p:nvPr/>
        </p:nvSpPr>
        <p:spPr>
          <a:xfrm>
            <a:off x="6176682" y="1999129"/>
            <a:ext cx="50471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Consolas"/>
              </a:rPr>
              <a:t>A</a:t>
            </a:r>
            <a:r>
              <a:rPr lang="ko-KR">
                <a:ea typeface="+mn-lt"/>
                <a:cs typeface="+mn-lt"/>
              </a:rPr>
              <a:t>레코드는 호스트 이름을 IPv4주소로 확인한다.</a:t>
            </a:r>
          </a:p>
          <a:p>
            <a:endParaRPr lang="ko-KR" altLang="en-US" dirty="0"/>
          </a:p>
          <a:p>
            <a:r>
              <a:rPr lang="en-US" altLang="ko-KR">
                <a:ea typeface="맑은 고딕"/>
              </a:rPr>
              <a:t>해당 Public IP를 입력하여 완료한다.</a:t>
            </a:r>
          </a:p>
        </p:txBody>
      </p:sp>
    </p:spTree>
    <p:extLst>
      <p:ext uri="{BB962C8B-B14F-4D97-AF65-F5344CB8AC3E}">
        <p14:creationId xmlns:p14="http://schemas.microsoft.com/office/powerpoint/2010/main" val="278301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4274-5089-455C-A9D3-B68507B4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42736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Table</a:t>
            </a:r>
            <a:r>
              <a:rPr lang="ko-KR" altLang="en-US">
                <a:ea typeface="맑은 고딕"/>
              </a:rPr>
              <a:t> Of 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Introduction</a:t>
            </a:r>
            <a:endParaRPr lang="ko-KR" dirty="0" err="1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Azure</a:t>
            </a:r>
            <a:r>
              <a:rPr lang="ko-KR" altLang="en-US" sz="3200" dirty="0">
                <a:ea typeface="맑은 고딕"/>
              </a:rPr>
              <a:t> DNS 란?</a:t>
            </a:r>
            <a:endParaRPr lang="ko-KR"/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Azure</a:t>
            </a:r>
            <a:r>
              <a:rPr lang="ko-KR" altLang="en-US" sz="3200" dirty="0">
                <a:ea typeface="맑은 고딕"/>
              </a:rPr>
              <a:t> DNS 사용</a:t>
            </a:r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QnA</a:t>
            </a:r>
            <a:endParaRPr lang="ko-KR" altLang="en-US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6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Introduction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>
                <a:ea typeface="맑은 고딕"/>
              </a:rPr>
              <a:t> 조현진</a:t>
            </a:r>
          </a:p>
          <a:p>
            <a:r>
              <a:rPr lang="ko-KR" altLang="en-US" sz="3200">
                <a:ea typeface="맑은 고딕"/>
              </a:rPr>
              <a:t> 연락처 : 010 – 9962 – 8810</a:t>
            </a:r>
          </a:p>
          <a:p>
            <a:r>
              <a:rPr lang="ko-KR" altLang="en-US" sz="3200">
                <a:ea typeface="맑은 고딕"/>
              </a:rPr>
              <a:t> Email : rink-man@hanmail.net</a:t>
            </a:r>
          </a:p>
          <a:p>
            <a:r>
              <a:rPr lang="ko-KR" altLang="en-US" sz="3200">
                <a:ea typeface="맑은 고딕"/>
              </a:rPr>
              <a:t> Github : </a:t>
            </a:r>
            <a:r>
              <a:rPr lang="ko-KR" sz="3200" dirty="0">
                <a:ea typeface="+mn-lt"/>
                <a:cs typeface="+mn-lt"/>
                <a:hlinkClick r:id="rId2"/>
              </a:rPr>
              <a:t>https://github.com/Redix8</a:t>
            </a:r>
            <a:r>
              <a:rPr lang="ko-KR" altLang="en-US" sz="3200" dirty="0">
                <a:ea typeface="맑은 고딕"/>
              </a:rPr>
              <a:t>  </a:t>
            </a:r>
            <a:endParaRPr lang="ko-KR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08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Azure</a:t>
            </a:r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DNS</a:t>
            </a:r>
            <a:r>
              <a:rPr lang="ko-KR" dirty="0">
                <a:ea typeface="맑은 고딕"/>
              </a:rPr>
              <a:t> 란?</a:t>
            </a:r>
            <a:endParaRPr lang="ko-KR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>
                <a:ea typeface="+mn-lt"/>
                <a:cs typeface="+mn-lt"/>
              </a:rPr>
              <a:t> Azure에서 서비스하는 DNS 서버</a:t>
            </a:r>
            <a:endParaRPr lang="en-US" altLang="ko-KR" sz="2800">
              <a:ea typeface="맑은 고딕"/>
              <a:cs typeface="+mn-lt"/>
            </a:endParaRPr>
          </a:p>
          <a:p>
            <a:r>
              <a:rPr lang="ko-KR" altLang="en-US" sz="3200">
                <a:ea typeface="맑은 고딕"/>
              </a:rPr>
              <a:t> 도메인 이름 구매는 지원하지 않는다.</a:t>
            </a:r>
          </a:p>
          <a:p>
            <a:endParaRPr lang="ko-KR" altLang="en-US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11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>
                <a:ea typeface="맑은 고딕"/>
              </a:rPr>
              <a:t>도메인 구매 </a:t>
            </a: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800">
                <a:ea typeface="맑은 고딕"/>
              </a:rPr>
              <a:t> - </a:t>
            </a:r>
            <a:r>
              <a:rPr lang="ko-KR" sz="2800" dirty="0">
                <a:ea typeface="+mn-lt"/>
                <a:cs typeface="+mn-lt"/>
              </a:rPr>
              <a:t>도메인 등록 기관에서 도메인을 먼저 구입한다.</a:t>
            </a:r>
            <a:endParaRPr lang="ko-KR" altLang="en-US" sz="2800">
              <a:ea typeface="맑은 고딕"/>
            </a:endParaRPr>
          </a:p>
          <a:p>
            <a:pPr marL="0" indent="0">
              <a:buNone/>
            </a:pPr>
            <a:r>
              <a:rPr lang="en-US" altLang="ko-KR" sz="2800">
                <a:ea typeface="+mn-lt"/>
                <a:cs typeface="+mn-lt"/>
              </a:rPr>
              <a:t> - </a:t>
            </a:r>
            <a:r>
              <a:rPr lang="ko-KR" sz="2800">
                <a:ea typeface="+mn-lt"/>
                <a:cs typeface="+mn-lt"/>
              </a:rPr>
              <a:t>도메인 등록 기관에는 whois, doregi.com 등이 있다.</a:t>
            </a:r>
            <a:endParaRPr lang="ko-KR" sz="2800">
              <a:ea typeface="맑은 고딕"/>
            </a:endParaRPr>
          </a:p>
          <a:p>
            <a:pPr marL="0" indent="0">
              <a:buNone/>
            </a:pPr>
            <a:r>
              <a:rPr lang="ko-KR" sz="2800" dirty="0">
                <a:ea typeface="+mn-lt"/>
                <a:cs typeface="+mn-lt"/>
              </a:rPr>
              <a:t> </a:t>
            </a:r>
            <a:r>
              <a:rPr lang="en-US" altLang="ko-KR" sz="2800">
                <a:ea typeface="+mn-lt"/>
                <a:cs typeface="+mn-lt"/>
              </a:rPr>
              <a:t>-</a:t>
            </a:r>
            <a:r>
              <a:rPr lang="ko-KR" altLang="en-US" sz="2800" dirty="0">
                <a:ea typeface="+mn-lt"/>
                <a:cs typeface="+mn-lt"/>
              </a:rPr>
              <a:t> </a:t>
            </a:r>
            <a:r>
              <a:rPr lang="ko-KR" sz="2800">
                <a:ea typeface="+mn-lt"/>
                <a:cs typeface="+mn-lt"/>
              </a:rPr>
              <a:t>student1234.com 이라는 도메인을 구입했다고 </a:t>
            </a:r>
            <a:r>
              <a:rPr lang="ko-KR" sz="2800" dirty="0">
                <a:ea typeface="+mn-lt"/>
                <a:cs typeface="+mn-lt"/>
              </a:rPr>
              <a:t>가정한다.</a:t>
            </a:r>
            <a:endParaRPr lang="ko-KR" sz="2800" dirty="0"/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568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DA5AE87-6B2D-438C-921B-2AA2F15E4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9" y="2121356"/>
            <a:ext cx="9930441" cy="3849178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0CBE6F-24CF-4F0C-B90F-B5B73CFEDA71}"/>
              </a:ext>
            </a:extLst>
          </p:cNvPr>
          <p:cNvSpPr/>
          <p:nvPr/>
        </p:nvSpPr>
        <p:spPr>
          <a:xfrm>
            <a:off x="1406338" y="2674844"/>
            <a:ext cx="1810870" cy="3406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5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112713-85BB-42F6-A553-0031B94F4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788" y="2104870"/>
            <a:ext cx="4923865" cy="2351555"/>
          </a:xfr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F98FD17-5D97-4EE9-866B-E0AEA33B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40" y="2102860"/>
            <a:ext cx="5136776" cy="263925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404771-51C3-4897-9FB2-10BDE9F065D2}"/>
              </a:ext>
            </a:extLst>
          </p:cNvPr>
          <p:cNvSpPr/>
          <p:nvPr/>
        </p:nvSpPr>
        <p:spPr>
          <a:xfrm>
            <a:off x="1362636" y="2729753"/>
            <a:ext cx="1586752" cy="4213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3C6A94-15B1-4B7C-BC94-43D1F5F78263}"/>
              </a:ext>
            </a:extLst>
          </p:cNvPr>
          <p:cNvSpPr/>
          <p:nvPr/>
        </p:nvSpPr>
        <p:spPr>
          <a:xfrm>
            <a:off x="7584141" y="3599329"/>
            <a:ext cx="1102658" cy="3854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18" y="547403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6463692-58B6-4BD7-B1FB-EE0D7B3B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93" y="1681779"/>
            <a:ext cx="6872213" cy="4396470"/>
          </a:xfr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CAE335-911A-4940-8CCB-23C5695A34D2}"/>
              </a:ext>
            </a:extLst>
          </p:cNvPr>
          <p:cNvSpPr/>
          <p:nvPr/>
        </p:nvSpPr>
        <p:spPr>
          <a:xfrm>
            <a:off x="4975412" y="4961965"/>
            <a:ext cx="1577788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18" y="5653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</a:t>
            </a:r>
            <a:r>
              <a:rPr lang="en-US" altLang="ko-KR">
                <a:ea typeface="맑은 고딕"/>
              </a:rPr>
              <a:t>DNS</a:t>
            </a:r>
            <a:r>
              <a:rPr lang="ko-KR">
                <a:ea typeface="맑은 고딕"/>
              </a:rPr>
              <a:t> 사용</a:t>
            </a:r>
            <a:endParaRPr lang="ko-KR">
              <a:ea typeface="맑은 고딕"/>
              <a:cs typeface="+mj-lt"/>
            </a:endParaRPr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2AA2849-7F01-44F3-85E8-638F83BC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80" y="1861073"/>
            <a:ext cx="8047439" cy="4136494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6EB22E-FA22-41CF-8D45-8D674AEDB13D}"/>
              </a:ext>
            </a:extLst>
          </p:cNvPr>
          <p:cNvSpPr/>
          <p:nvPr/>
        </p:nvSpPr>
        <p:spPr>
          <a:xfrm>
            <a:off x="4903694" y="5428130"/>
            <a:ext cx="1577788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7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SavonVTI</vt:lpstr>
      <vt:lpstr>Azure DNS</vt:lpstr>
      <vt:lpstr>Table Of Contents</vt:lpstr>
      <vt:lpstr>Introduction</vt:lpstr>
      <vt:lpstr> Azure DNS 란?</vt:lpstr>
      <vt:lpstr> Azure DNS 사용</vt:lpstr>
      <vt:lpstr> Azure DNS 사용</vt:lpstr>
      <vt:lpstr> Azure DNS 사용</vt:lpstr>
      <vt:lpstr> Azure DNS 사용</vt:lpstr>
      <vt:lpstr> Azure DNS 사용</vt:lpstr>
      <vt:lpstr> Azure DNS 사용</vt:lpstr>
      <vt:lpstr> Azure DNS 사용</vt:lpstr>
      <vt:lpstr> Azure DNS 사용</vt:lpstr>
      <vt:lpstr> Azure DNS 사용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508</cp:revision>
  <dcterms:created xsi:type="dcterms:W3CDTF">2019-12-14T10:00:41Z</dcterms:created>
  <dcterms:modified xsi:type="dcterms:W3CDTF">2019-12-15T10:06:36Z</dcterms:modified>
</cp:coreProperties>
</file>