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93" r:id="rId4"/>
    <p:sldId id="294" r:id="rId5"/>
    <p:sldId id="259" r:id="rId6"/>
    <p:sldId id="262" r:id="rId7"/>
    <p:sldId id="258" r:id="rId8"/>
    <p:sldId id="263" r:id="rId9"/>
    <p:sldId id="266" r:id="rId10"/>
    <p:sldId id="267" r:id="rId11"/>
    <p:sldId id="269" r:id="rId12"/>
    <p:sldId id="272" r:id="rId13"/>
    <p:sldId id="270" r:id="rId14"/>
    <p:sldId id="273" r:id="rId15"/>
    <p:sldId id="271" r:id="rId16"/>
    <p:sldId id="274" r:id="rId17"/>
    <p:sldId id="275" r:id="rId18"/>
    <p:sldId id="276" r:id="rId19"/>
    <p:sldId id="277" r:id="rId20"/>
    <p:sldId id="278" r:id="rId21"/>
    <p:sldId id="264" r:id="rId22"/>
    <p:sldId id="265" r:id="rId23"/>
    <p:sldId id="279" r:id="rId24"/>
    <p:sldId id="268" r:id="rId25"/>
    <p:sldId id="280" r:id="rId26"/>
    <p:sldId id="281" r:id="rId27"/>
    <p:sldId id="282" r:id="rId28"/>
    <p:sldId id="283" r:id="rId29"/>
    <p:sldId id="284" r:id="rId30"/>
    <p:sldId id="261" r:id="rId31"/>
    <p:sldId id="260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6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4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5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52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67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13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7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06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2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3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0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1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9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2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45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kim6258@icloud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te01/20533-ImplementingMicrosoftAzureInfrastructureSolutions/blob/master/Instructions/20533E_LAB_AK_09.md" TargetMode="External"/><Relationship Id="rId2" Type="http://schemas.openxmlformats.org/officeDocument/2006/relationships/hyperlink" Target="https://docs.microsoft.com/ko-kr/azure/active-directory/fundamentals/active-directory-what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ite01/10979-Introduction-to-Azure-for-IT-Professionals/blob/master/Instructions/10979F_LAB_AK_08.md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2942-D047-4E0B-965D-AF562F52E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Azure Active Directory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C31D45-AD9A-494A-9650-7B4425FB6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김태현</a:t>
            </a:r>
            <a:endParaRPr lang="en-US" altLang="ko-KR" dirty="0"/>
          </a:p>
          <a:p>
            <a:r>
              <a:rPr lang="en-US" altLang="ko-KR" dirty="0"/>
              <a:t>010-6548-6258</a:t>
            </a:r>
          </a:p>
          <a:p>
            <a:r>
              <a:rPr lang="en-US" altLang="ko-KR" dirty="0">
                <a:hlinkClick r:id="rId2"/>
              </a:rPr>
              <a:t>thkim6258@icloud.com</a:t>
            </a:r>
            <a:endParaRPr lang="en-US" altLang="ko-KR" dirty="0"/>
          </a:p>
          <a:p>
            <a:r>
              <a:rPr lang="en-US" altLang="ko-KR" dirty="0"/>
              <a:t>github.com/thkim6258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81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7813D73-67E0-44E9-8B3C-2C22EB0BE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1916"/>
            <a:ext cx="9144000" cy="41700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913CCE-01D8-493F-8E56-4B590A87817E}"/>
              </a:ext>
            </a:extLst>
          </p:cNvPr>
          <p:cNvSpPr/>
          <p:nvPr/>
        </p:nvSpPr>
        <p:spPr>
          <a:xfrm>
            <a:off x="4572000" y="3263027"/>
            <a:ext cx="1451429" cy="5252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9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496A31B-2911-45DA-8223-66A4BFE1C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09"/>
          <a:stretch/>
        </p:blipFill>
        <p:spPr>
          <a:xfrm>
            <a:off x="0" y="2015737"/>
            <a:ext cx="9144000" cy="413469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CDBAB94-8F72-4F70-8AD1-03A6DB3557F4}"/>
              </a:ext>
            </a:extLst>
          </p:cNvPr>
          <p:cNvGrpSpPr/>
          <p:nvPr/>
        </p:nvGrpSpPr>
        <p:grpSpPr>
          <a:xfrm>
            <a:off x="495797" y="3385458"/>
            <a:ext cx="264494" cy="313904"/>
            <a:chOff x="788658" y="5584206"/>
            <a:chExt cx="264494" cy="31390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93B7DD7-37F9-4A59-AA66-3880E30F59A5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4A7630E-EC53-4351-B5D5-AA53F52D3BE8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23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496A31B-2911-45DA-8223-66A4BFE1C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21"/>
          <a:stretch/>
        </p:blipFill>
        <p:spPr>
          <a:xfrm>
            <a:off x="0" y="2611192"/>
            <a:ext cx="9144000" cy="2801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CBD882-F21F-4DE7-A71E-767F2ED39803}"/>
              </a:ext>
            </a:extLst>
          </p:cNvPr>
          <p:cNvSpPr/>
          <p:nvPr/>
        </p:nvSpPr>
        <p:spPr>
          <a:xfrm>
            <a:off x="3294743" y="3164114"/>
            <a:ext cx="1451429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07E759-5387-4C1B-89FE-1DDA209780E9}"/>
              </a:ext>
            </a:extLst>
          </p:cNvPr>
          <p:cNvSpPr/>
          <p:nvPr/>
        </p:nvSpPr>
        <p:spPr>
          <a:xfrm>
            <a:off x="3294742" y="3903528"/>
            <a:ext cx="1451429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414B75-760A-4432-BE0A-20D827D3BD86}"/>
              </a:ext>
            </a:extLst>
          </p:cNvPr>
          <p:cNvSpPr/>
          <p:nvPr/>
        </p:nvSpPr>
        <p:spPr>
          <a:xfrm>
            <a:off x="3294741" y="4439742"/>
            <a:ext cx="1451429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3E3F49-D69D-403E-8A90-834E9FD50233}"/>
              </a:ext>
            </a:extLst>
          </p:cNvPr>
          <p:cNvSpPr/>
          <p:nvPr/>
        </p:nvSpPr>
        <p:spPr>
          <a:xfrm>
            <a:off x="3294740" y="4969108"/>
            <a:ext cx="1451429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9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47577AE-475C-41B6-9701-B4E5A3D4C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106"/>
          <a:stretch/>
        </p:blipFill>
        <p:spPr>
          <a:xfrm>
            <a:off x="0" y="1932965"/>
            <a:ext cx="9145804" cy="415834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E1FBEDF-C645-4D94-8590-40B30437CA04}"/>
              </a:ext>
            </a:extLst>
          </p:cNvPr>
          <p:cNvGrpSpPr/>
          <p:nvPr/>
        </p:nvGrpSpPr>
        <p:grpSpPr>
          <a:xfrm>
            <a:off x="3253201" y="2364349"/>
            <a:ext cx="264494" cy="313904"/>
            <a:chOff x="788658" y="5584206"/>
            <a:chExt cx="264494" cy="31390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7F4D3D-BEE4-47E8-8BF9-D91BC17A5F4F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96882A7-4B95-40AA-917E-BF65376DD006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66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47577AE-475C-41B6-9701-B4E5A3D4C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45"/>
          <a:stretch/>
        </p:blipFill>
        <p:spPr>
          <a:xfrm>
            <a:off x="0" y="1908498"/>
            <a:ext cx="9144000" cy="43885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F042E5-57DC-4041-97E1-4404D6FE1CF6}"/>
              </a:ext>
            </a:extLst>
          </p:cNvPr>
          <p:cNvSpPr/>
          <p:nvPr/>
        </p:nvSpPr>
        <p:spPr>
          <a:xfrm>
            <a:off x="3207657" y="4223657"/>
            <a:ext cx="1045029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B00011-25D8-41B0-A71B-971268D78E96}"/>
              </a:ext>
            </a:extLst>
          </p:cNvPr>
          <p:cNvSpPr/>
          <p:nvPr/>
        </p:nvSpPr>
        <p:spPr>
          <a:xfrm>
            <a:off x="3207656" y="4717142"/>
            <a:ext cx="1045029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22BC0B-97CC-4DDD-925D-2CB0778CAD9A}"/>
              </a:ext>
            </a:extLst>
          </p:cNvPr>
          <p:cNvGrpSpPr/>
          <p:nvPr/>
        </p:nvGrpSpPr>
        <p:grpSpPr>
          <a:xfrm>
            <a:off x="597395" y="5615549"/>
            <a:ext cx="264494" cy="313904"/>
            <a:chOff x="788658" y="5584206"/>
            <a:chExt cx="264494" cy="31390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0DA6DF8-583F-4F7E-A008-4BB1FD66B8F3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1A997CF-56AC-47E7-89CE-9591E8618A13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43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5" name="그림 4" descr="나이프이(가) 표시된 사진&#10;&#10;자동 생성된 설명">
            <a:extLst>
              <a:ext uri="{FF2B5EF4-FFF2-40B4-BE49-F238E27FC236}">
                <a16:creationId xmlns:a16="http://schemas.microsoft.com/office/drawing/2014/main" id="{A131A2BC-5FB6-4B8B-8FEC-6103D8EE5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55" y="3429000"/>
            <a:ext cx="6948890" cy="143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2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AE8F183-3C40-4C77-8381-A12566223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04"/>
          <a:stretch/>
        </p:blipFill>
        <p:spPr>
          <a:xfrm>
            <a:off x="0" y="2035984"/>
            <a:ext cx="9144000" cy="419710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9946D8D-08DB-455D-9DE7-82ECCF8D7227}"/>
              </a:ext>
            </a:extLst>
          </p:cNvPr>
          <p:cNvGrpSpPr/>
          <p:nvPr/>
        </p:nvGrpSpPr>
        <p:grpSpPr>
          <a:xfrm>
            <a:off x="452255" y="3429000"/>
            <a:ext cx="264494" cy="313904"/>
            <a:chOff x="788658" y="5584206"/>
            <a:chExt cx="264494" cy="31390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9A66C08-C092-4A63-99EF-E48656C65A1E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B71C2B6-59C5-4222-88D2-E8DA736BE5EA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74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AE8F183-3C40-4C77-8381-A12566223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88"/>
          <a:stretch/>
        </p:blipFill>
        <p:spPr>
          <a:xfrm>
            <a:off x="0" y="2527261"/>
            <a:ext cx="9144000" cy="30182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2C3DF9-0B63-4BCE-97DA-48C2E21FB2CD}"/>
              </a:ext>
            </a:extLst>
          </p:cNvPr>
          <p:cNvSpPr/>
          <p:nvPr/>
        </p:nvSpPr>
        <p:spPr>
          <a:xfrm>
            <a:off x="3294743" y="3164114"/>
            <a:ext cx="1451429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8A3801-F004-4E81-8457-43950869830A}"/>
              </a:ext>
            </a:extLst>
          </p:cNvPr>
          <p:cNvSpPr/>
          <p:nvPr/>
        </p:nvSpPr>
        <p:spPr>
          <a:xfrm>
            <a:off x="3294742" y="3903528"/>
            <a:ext cx="1451429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D94E73-007C-4053-B0BC-95312CE1425D}"/>
              </a:ext>
            </a:extLst>
          </p:cNvPr>
          <p:cNvSpPr/>
          <p:nvPr/>
        </p:nvSpPr>
        <p:spPr>
          <a:xfrm>
            <a:off x="3294741" y="4439742"/>
            <a:ext cx="1451429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F470E4-A856-4241-9231-0A800E22B709}"/>
              </a:ext>
            </a:extLst>
          </p:cNvPr>
          <p:cNvSpPr/>
          <p:nvPr/>
        </p:nvSpPr>
        <p:spPr>
          <a:xfrm>
            <a:off x="3294740" y="4969108"/>
            <a:ext cx="1451429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6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8BDFDE7-AE23-47E2-9525-3BA05F856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96"/>
          <a:stretch/>
        </p:blipFill>
        <p:spPr>
          <a:xfrm>
            <a:off x="0" y="2086616"/>
            <a:ext cx="9144000" cy="417536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6EBCC92-E3DA-4F6C-8FA5-B1C2B23D1B7E}"/>
              </a:ext>
            </a:extLst>
          </p:cNvPr>
          <p:cNvGrpSpPr/>
          <p:nvPr/>
        </p:nvGrpSpPr>
        <p:grpSpPr>
          <a:xfrm>
            <a:off x="3340285" y="2422405"/>
            <a:ext cx="264494" cy="313904"/>
            <a:chOff x="788658" y="5584206"/>
            <a:chExt cx="264494" cy="31390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85CAC3A-94A2-43C6-A871-950320D0CD2A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D9D8A27-E70D-409A-AD7F-117BB44357A9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874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8BDFDE7-AE23-47E2-9525-3BA05F856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15"/>
          <a:stretch/>
        </p:blipFill>
        <p:spPr>
          <a:xfrm>
            <a:off x="0" y="1791927"/>
            <a:ext cx="9144000" cy="45725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5DE67B-9062-4BF2-8C8B-A68EA6E4AFC6}"/>
              </a:ext>
            </a:extLst>
          </p:cNvPr>
          <p:cNvSpPr/>
          <p:nvPr/>
        </p:nvSpPr>
        <p:spPr>
          <a:xfrm>
            <a:off x="3280227" y="4281713"/>
            <a:ext cx="1045029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21232B-2770-4633-BDF0-C79BE1361896}"/>
              </a:ext>
            </a:extLst>
          </p:cNvPr>
          <p:cNvSpPr/>
          <p:nvPr/>
        </p:nvSpPr>
        <p:spPr>
          <a:xfrm>
            <a:off x="3280226" y="4775198"/>
            <a:ext cx="1045029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C34552-1B73-4A7A-ABC3-76917EA16822}"/>
              </a:ext>
            </a:extLst>
          </p:cNvPr>
          <p:cNvGrpSpPr/>
          <p:nvPr/>
        </p:nvGrpSpPr>
        <p:grpSpPr>
          <a:xfrm>
            <a:off x="582881" y="5673605"/>
            <a:ext cx="264494" cy="313904"/>
            <a:chOff x="788658" y="5584206"/>
            <a:chExt cx="264494" cy="31390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F4BB99A-BBD8-40EE-9972-D8636B56F47A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BC7864A-68F7-41FF-AAF6-91C1A7023F13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01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B9893-4632-44B2-928A-6F95399F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/>
              <a:t>Azure AD(Active Directory)</a:t>
            </a:r>
          </a:p>
          <a:p>
            <a:endParaRPr lang="en-US" altLang="ko-KR" sz="2800" dirty="0"/>
          </a:p>
          <a:p>
            <a:r>
              <a:rPr lang="en-US" altLang="ko-KR" sz="2800" dirty="0"/>
              <a:t>Create a Directory</a:t>
            </a:r>
          </a:p>
          <a:p>
            <a:endParaRPr lang="en-US" altLang="ko-KR" sz="2800" dirty="0"/>
          </a:p>
          <a:p>
            <a:r>
              <a:rPr lang="en-US" altLang="ko-KR" sz="2800" dirty="0"/>
              <a:t>Create a Custom Domain</a:t>
            </a:r>
          </a:p>
          <a:p>
            <a:endParaRPr lang="en-US" altLang="ko-KR" sz="2800" dirty="0"/>
          </a:p>
          <a:p>
            <a:r>
              <a:rPr lang="en-US" altLang="ko-KR" sz="2800" dirty="0"/>
              <a:t>Delete a Directory</a:t>
            </a:r>
          </a:p>
        </p:txBody>
      </p:sp>
    </p:spTree>
    <p:extLst>
      <p:ext uri="{BB962C8B-B14F-4D97-AF65-F5344CB8AC3E}">
        <p14:creationId xmlns:p14="http://schemas.microsoft.com/office/powerpoint/2010/main" val="81028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42C5A-C677-462E-A25B-AC26E5A0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02" y="3429000"/>
            <a:ext cx="7784196" cy="15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66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0348C5E-4BF0-45BC-BFF1-9A4A4C9C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28" y="2005218"/>
            <a:ext cx="5537744" cy="48527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999458-1642-4903-A5C4-C1A07DD14057}"/>
              </a:ext>
            </a:extLst>
          </p:cNvPr>
          <p:cNvSpPr/>
          <p:nvPr/>
        </p:nvSpPr>
        <p:spPr>
          <a:xfrm>
            <a:off x="2574141" y="3768344"/>
            <a:ext cx="4087916" cy="38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F415C0-BE30-43BD-9E13-32E152CE21D6}"/>
              </a:ext>
            </a:extLst>
          </p:cNvPr>
          <p:cNvSpPr/>
          <p:nvPr/>
        </p:nvSpPr>
        <p:spPr>
          <a:xfrm>
            <a:off x="2528042" y="4733544"/>
            <a:ext cx="984415" cy="38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81FD868-3703-4EBE-A9FB-B085A2856D9B}"/>
              </a:ext>
            </a:extLst>
          </p:cNvPr>
          <p:cNvGrpSpPr/>
          <p:nvPr/>
        </p:nvGrpSpPr>
        <p:grpSpPr>
          <a:xfrm>
            <a:off x="5924138" y="5600308"/>
            <a:ext cx="264494" cy="313904"/>
            <a:chOff x="788658" y="5584206"/>
            <a:chExt cx="264494" cy="31390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FB58E54-6EE6-4F11-8AFC-A513D68F6B4F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7B38716-D94A-469C-8DD1-BB5C681CD397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149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2F53AAE-CF42-4232-B4AF-170D69C0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97" y="1751887"/>
            <a:ext cx="4344006" cy="51061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616480-4D44-4E82-BF4B-C598E4435C6A}"/>
              </a:ext>
            </a:extLst>
          </p:cNvPr>
          <p:cNvSpPr/>
          <p:nvPr/>
        </p:nvSpPr>
        <p:spPr>
          <a:xfrm>
            <a:off x="2774783" y="4456413"/>
            <a:ext cx="984415" cy="38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1875A-2364-46A9-B9AE-F7D11F279CD8}"/>
              </a:ext>
            </a:extLst>
          </p:cNvPr>
          <p:cNvSpPr/>
          <p:nvPr/>
        </p:nvSpPr>
        <p:spPr>
          <a:xfrm>
            <a:off x="2774784" y="4954075"/>
            <a:ext cx="984415" cy="38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C550B0-F76D-46CC-8FBC-6CA0BE985E96}"/>
              </a:ext>
            </a:extLst>
          </p:cNvPr>
          <p:cNvSpPr/>
          <p:nvPr/>
        </p:nvSpPr>
        <p:spPr>
          <a:xfrm>
            <a:off x="2774784" y="5464892"/>
            <a:ext cx="984415" cy="38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CA0731-CB85-4481-BC6B-31223C1CCDF5}"/>
              </a:ext>
            </a:extLst>
          </p:cNvPr>
          <p:cNvGrpSpPr/>
          <p:nvPr/>
        </p:nvGrpSpPr>
        <p:grpSpPr>
          <a:xfrm>
            <a:off x="5619338" y="5712697"/>
            <a:ext cx="264494" cy="313904"/>
            <a:chOff x="788658" y="5584206"/>
            <a:chExt cx="264494" cy="31390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6932AF1-5A32-4498-B4A5-BC313205F761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71DD8B0-A54A-43E1-A2FE-B87BAEA96C5D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5422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1A27D-2DAF-48B6-8384-A0ACCEB5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Custom Domain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F1674-FC28-450B-8508-DC81CA11D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55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Custom Domain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D3C3695-09DC-4392-9D13-9630AAFD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795"/>
            <a:ext cx="9144000" cy="47618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2CE7E-66DB-44C6-92D2-B30717E91E9A}"/>
              </a:ext>
            </a:extLst>
          </p:cNvPr>
          <p:cNvSpPr/>
          <p:nvPr/>
        </p:nvSpPr>
        <p:spPr>
          <a:xfrm>
            <a:off x="0" y="4201282"/>
            <a:ext cx="2540000" cy="38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075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Custom Domain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7C13669-434F-49B3-B5C9-DDE8131A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1544"/>
            <a:ext cx="9144000" cy="46955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9F512F-63B7-4868-86BA-8ECD8624C53E}"/>
              </a:ext>
            </a:extLst>
          </p:cNvPr>
          <p:cNvSpPr/>
          <p:nvPr/>
        </p:nvSpPr>
        <p:spPr>
          <a:xfrm>
            <a:off x="3921412" y="2482470"/>
            <a:ext cx="2203617" cy="38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096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Custom Domain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D40B72E-9920-4D5A-8C78-D5FE123F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3" y="1908498"/>
            <a:ext cx="4891314" cy="44795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6E4B590-4C33-4231-9258-6CE1764D9193}"/>
              </a:ext>
            </a:extLst>
          </p:cNvPr>
          <p:cNvSpPr/>
          <p:nvPr/>
        </p:nvSpPr>
        <p:spPr>
          <a:xfrm>
            <a:off x="2310327" y="3281171"/>
            <a:ext cx="2203617" cy="38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BB31A5-9898-4455-9ACB-900A410B90CB}"/>
              </a:ext>
            </a:extLst>
          </p:cNvPr>
          <p:cNvGrpSpPr/>
          <p:nvPr/>
        </p:nvGrpSpPr>
        <p:grpSpPr>
          <a:xfrm>
            <a:off x="3035796" y="4976393"/>
            <a:ext cx="264494" cy="313904"/>
            <a:chOff x="788658" y="5584206"/>
            <a:chExt cx="264494" cy="31390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BFFACF2-47D8-468B-94BE-FDB142591C08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A8070D0-4C2D-4906-81B1-9F591ED98FFB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532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Custom Domain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38B3E93-D7AB-4B12-9402-A895561F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8" y="1796881"/>
            <a:ext cx="6139543" cy="506111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A3E4F-72BB-4000-B615-623CCDD9BC0F}"/>
              </a:ext>
            </a:extLst>
          </p:cNvPr>
          <p:cNvSpPr/>
          <p:nvPr/>
        </p:nvSpPr>
        <p:spPr>
          <a:xfrm>
            <a:off x="4182671" y="4206391"/>
            <a:ext cx="1289216" cy="293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FF35E0-3088-4006-90C6-A6ED3370E354}"/>
              </a:ext>
            </a:extLst>
          </p:cNvPr>
          <p:cNvSpPr/>
          <p:nvPr/>
        </p:nvSpPr>
        <p:spPr>
          <a:xfrm>
            <a:off x="4182671" y="4656466"/>
            <a:ext cx="1289216" cy="293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C204EE-4CDD-4736-B412-20E42D0AB245}"/>
              </a:ext>
            </a:extLst>
          </p:cNvPr>
          <p:cNvSpPr/>
          <p:nvPr/>
        </p:nvSpPr>
        <p:spPr>
          <a:xfrm>
            <a:off x="4182671" y="5106541"/>
            <a:ext cx="1289216" cy="293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77D57F-D677-435D-83C2-13C4918CBCCB}"/>
              </a:ext>
            </a:extLst>
          </p:cNvPr>
          <p:cNvGrpSpPr/>
          <p:nvPr/>
        </p:nvGrpSpPr>
        <p:grpSpPr>
          <a:xfrm>
            <a:off x="4439752" y="3585179"/>
            <a:ext cx="264494" cy="313904"/>
            <a:chOff x="788658" y="5584206"/>
            <a:chExt cx="264494" cy="31390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5A53BC1-6A1C-49ED-BDDF-AC1E725FB25F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077F452-BFD4-44D8-A5E5-C8713E5CD7EF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814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Custom Domain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8E5A885-5F99-4CDA-A00A-212702EC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5" y="1772209"/>
            <a:ext cx="6226629" cy="50857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280D93-D6A3-4F28-8EC7-6F8E05C0C857}"/>
              </a:ext>
            </a:extLst>
          </p:cNvPr>
          <p:cNvSpPr/>
          <p:nvPr/>
        </p:nvSpPr>
        <p:spPr>
          <a:xfrm>
            <a:off x="4121574" y="4022067"/>
            <a:ext cx="1289216" cy="293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38157D-CEA5-4C08-B1E5-F3B5DE9065CF}"/>
              </a:ext>
            </a:extLst>
          </p:cNvPr>
          <p:cNvSpPr/>
          <p:nvPr/>
        </p:nvSpPr>
        <p:spPr>
          <a:xfrm>
            <a:off x="4121573" y="4445340"/>
            <a:ext cx="1713169" cy="293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C5CD28-F15D-4EE9-A042-10A8F1FAC503}"/>
              </a:ext>
            </a:extLst>
          </p:cNvPr>
          <p:cNvSpPr/>
          <p:nvPr/>
        </p:nvSpPr>
        <p:spPr>
          <a:xfrm>
            <a:off x="4121574" y="4864644"/>
            <a:ext cx="1289216" cy="293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41BE72-424E-416F-98A7-AF6ADFC1D1BF}"/>
              </a:ext>
            </a:extLst>
          </p:cNvPr>
          <p:cNvSpPr/>
          <p:nvPr/>
        </p:nvSpPr>
        <p:spPr>
          <a:xfrm>
            <a:off x="4121574" y="5261639"/>
            <a:ext cx="1289216" cy="293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2E373B-EFAA-4189-914B-E9517DB4B63A}"/>
              </a:ext>
            </a:extLst>
          </p:cNvPr>
          <p:cNvGrpSpPr/>
          <p:nvPr/>
        </p:nvGrpSpPr>
        <p:grpSpPr>
          <a:xfrm>
            <a:off x="5030184" y="3296644"/>
            <a:ext cx="264494" cy="313904"/>
            <a:chOff x="788658" y="5584206"/>
            <a:chExt cx="264494" cy="31390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D879FD-6A0D-41FE-B051-821FB4933038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29684F1-227D-4E7D-B31E-DB44EA469045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7F973-16D1-4546-BFFD-41358959BAB1}"/>
              </a:ext>
            </a:extLst>
          </p:cNvPr>
          <p:cNvGrpSpPr/>
          <p:nvPr/>
        </p:nvGrpSpPr>
        <p:grpSpPr>
          <a:xfrm>
            <a:off x="1873327" y="6261982"/>
            <a:ext cx="264494" cy="313904"/>
            <a:chOff x="788658" y="5584206"/>
            <a:chExt cx="264494" cy="313904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AE82AE2-3935-4A10-BC69-FD03455EF264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F5663B3-3B81-44F2-A2E3-24895AAD9EA3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691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Custom Domain</a:t>
            </a:r>
            <a:endParaRPr lang="ko-KR" altLang="en-US" dirty="0"/>
          </a:p>
        </p:txBody>
      </p:sp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id="{9A9E4896-7079-45F6-8ED0-761327A4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47" y="3120571"/>
            <a:ext cx="7249305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0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BB37-5DC4-4F87-A923-7D2E5792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AD(Active Directory)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445A2-8206-4FC4-B545-EE2598637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8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1A27D-2DAF-48B6-8384-A0ACCEB5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a Directory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F1674-FC28-450B-8508-DC81CA11D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90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a Directory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49681F4-59D2-46D7-AA9B-49725042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8498"/>
            <a:ext cx="9144000" cy="43761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1075D3-2C50-4892-A87D-8B12DC1361C3}"/>
              </a:ext>
            </a:extLst>
          </p:cNvPr>
          <p:cNvSpPr/>
          <p:nvPr/>
        </p:nvSpPr>
        <p:spPr>
          <a:xfrm>
            <a:off x="5384317" y="2570639"/>
            <a:ext cx="1655112" cy="3467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058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a Directory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90C9A5C-574E-4EE5-BDBE-DE197860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2" y="1780466"/>
            <a:ext cx="8392696" cy="50775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0BDCC2-B48D-4BCB-AF8B-0C2D59EADFBE}"/>
              </a:ext>
            </a:extLst>
          </p:cNvPr>
          <p:cNvSpPr/>
          <p:nvPr/>
        </p:nvSpPr>
        <p:spPr>
          <a:xfrm>
            <a:off x="6327746" y="4036517"/>
            <a:ext cx="987454" cy="3613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566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a Directory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2EF623B-1DF4-4648-92A5-E1B3A97D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0143"/>
            <a:ext cx="9144000" cy="35128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996AC3-EDF1-457E-B2E3-73E93CD49F09}"/>
              </a:ext>
            </a:extLst>
          </p:cNvPr>
          <p:cNvSpPr/>
          <p:nvPr/>
        </p:nvSpPr>
        <p:spPr>
          <a:xfrm>
            <a:off x="4832774" y="2802802"/>
            <a:ext cx="987454" cy="3613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54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a Directory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4B3E4BE-DF81-46EC-8659-4C3E1361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76" y="1914221"/>
            <a:ext cx="7731048" cy="49437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EFD1475-F074-4A99-AF17-08B1B802210A}"/>
              </a:ext>
            </a:extLst>
          </p:cNvPr>
          <p:cNvSpPr/>
          <p:nvPr/>
        </p:nvSpPr>
        <p:spPr>
          <a:xfrm>
            <a:off x="6008431" y="5386345"/>
            <a:ext cx="2192140" cy="3613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986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a Directory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1DA0FF8-3947-4DE4-8E6E-F043F586F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38"/>
          <a:stretch/>
        </p:blipFill>
        <p:spPr>
          <a:xfrm>
            <a:off x="0" y="2041909"/>
            <a:ext cx="9144000" cy="422007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3E43E43-4A34-4451-BF0D-746983305FF4}"/>
              </a:ext>
            </a:extLst>
          </p:cNvPr>
          <p:cNvGrpSpPr/>
          <p:nvPr/>
        </p:nvGrpSpPr>
        <p:grpSpPr>
          <a:xfrm>
            <a:off x="392870" y="5187925"/>
            <a:ext cx="264494" cy="313904"/>
            <a:chOff x="788658" y="5584206"/>
            <a:chExt cx="264494" cy="31390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A2A513F-5525-419C-93A5-D32629C19D60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987E67A-A1B1-4602-98FE-ADF465F38362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856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a Directory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494988-19B8-44F8-8698-42B1CCB3ED8E}"/>
              </a:ext>
            </a:extLst>
          </p:cNvPr>
          <p:cNvGrpSpPr/>
          <p:nvPr/>
        </p:nvGrpSpPr>
        <p:grpSpPr>
          <a:xfrm>
            <a:off x="0" y="1962887"/>
            <a:ext cx="9144000" cy="4895113"/>
            <a:chOff x="1175047" y="1908498"/>
            <a:chExt cx="6793906" cy="3637023"/>
          </a:xfrm>
        </p:grpSpPr>
        <p:pic>
          <p:nvPicPr>
            <p:cNvPr id="4" name="그림 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230ED34-C177-4102-8906-208FF6375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829" b="27828"/>
            <a:stretch/>
          </p:blipFill>
          <p:spPr>
            <a:xfrm>
              <a:off x="1175047" y="1908498"/>
              <a:ext cx="6793906" cy="3041005"/>
            </a:xfrm>
            <a:prstGeom prst="rect">
              <a:avLst/>
            </a:prstGeom>
          </p:spPr>
        </p:pic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F956078-00C6-452C-A10F-4B62A1EF96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1309"/>
            <a:stretch/>
          </p:blipFill>
          <p:spPr>
            <a:xfrm>
              <a:off x="1175047" y="4949503"/>
              <a:ext cx="6793906" cy="596018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267CA8-A8F8-4809-8C3E-AEC7A6D57187}"/>
              </a:ext>
            </a:extLst>
          </p:cNvPr>
          <p:cNvGrpSpPr/>
          <p:nvPr/>
        </p:nvGrpSpPr>
        <p:grpSpPr>
          <a:xfrm>
            <a:off x="495797" y="6157516"/>
            <a:ext cx="264494" cy="313904"/>
            <a:chOff x="788658" y="5584206"/>
            <a:chExt cx="264494" cy="31390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B581996-CC60-4F6F-8223-D44F45F0794C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1D6CC6C-C247-4BF5-89BE-63D4BF8150EB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5084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a Directory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66C4E-33A3-4883-9D16-1702DCB4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02" y="3251201"/>
            <a:ext cx="7475996" cy="11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3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F32CC-31A6-41D3-9A89-2C99CE98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2CD9E-585F-4410-BA6E-9DB9C895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https://docs.microsoft.com/ko-kr/azure/active-directory/fundamentals/active-directory-whatis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https://github.com/kite01/20533-ImplementingMicrosoftAzureInfrastructureSolutions/blob/master/Instructions/20533E_LAB_AK_09.md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https://github.com/kite01/10979-Introduction-to-Azure-for-IT-Professionals/blob/master/Instructions/10979F_LAB_AK_08.md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164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음식이(가) 표시된 사진&#10;&#10;자동 생성된 설명">
            <a:extLst>
              <a:ext uri="{FF2B5EF4-FFF2-40B4-BE49-F238E27FC236}">
                <a16:creationId xmlns:a16="http://schemas.microsoft.com/office/drawing/2014/main" id="{15EB3560-2A52-4475-9B09-1F7BF52F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6" y="1056668"/>
            <a:ext cx="7808687" cy="52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7655E-A511-4732-9FFB-E23F96BA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AD(Active Directory)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B9398-AB43-4504-8C0C-384650E3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회사 </a:t>
            </a:r>
            <a:r>
              <a:rPr lang="ko-KR" altLang="ko-KR" sz="2000" dirty="0"/>
              <a:t>직원들이 </a:t>
            </a:r>
            <a:r>
              <a:rPr lang="ko-KR" altLang="en-US" sz="2000" dirty="0"/>
              <a:t>각각의 회사 계정에 </a:t>
            </a:r>
            <a:r>
              <a:rPr lang="ko-KR" altLang="ko-KR" sz="2000" dirty="0"/>
              <a:t>로그인하여 </a:t>
            </a:r>
            <a:r>
              <a:rPr lang="en-US" altLang="ko-KR" sz="2000" dirty="0"/>
              <a:t>Azure</a:t>
            </a:r>
            <a:r>
              <a:rPr lang="ko-KR" altLang="en-US" sz="2000" dirty="0"/>
              <a:t>의 다양한 </a:t>
            </a:r>
            <a:r>
              <a:rPr lang="ko-KR" altLang="ko-KR" sz="2000" dirty="0"/>
              <a:t>리소스에 액세스할 수 있게 해주는 Microsoft의 클라우드 기반 ID 및 액세스 관리 서비스</a:t>
            </a:r>
            <a:endParaRPr lang="en-US" altLang="ko-KR" sz="2000" dirty="0"/>
          </a:p>
          <a:p>
            <a:pPr lvl="1"/>
            <a:r>
              <a:rPr lang="ko-KR" altLang="ko-KR" sz="1800" dirty="0"/>
              <a:t>Microsoft Office 365, </a:t>
            </a:r>
            <a:r>
              <a:rPr lang="ko-KR" altLang="ko-KR" sz="1800" dirty="0" err="1"/>
              <a:t>Azure</a:t>
            </a:r>
            <a:r>
              <a:rPr lang="ko-KR" altLang="ko-KR" sz="1800" dirty="0"/>
              <a:t> </a:t>
            </a:r>
            <a:r>
              <a:rPr lang="ko-KR" altLang="ko-KR" sz="1800" dirty="0" err="1"/>
              <a:t>Portal</a:t>
            </a:r>
            <a:r>
              <a:rPr lang="ko-KR" altLang="ko-KR" sz="1800" dirty="0"/>
              <a:t>, 수천 개의 기타 </a:t>
            </a:r>
            <a:r>
              <a:rPr lang="ko-KR" altLang="ko-KR" sz="1800" dirty="0" err="1"/>
              <a:t>SaaS</a:t>
            </a:r>
            <a:r>
              <a:rPr lang="ko-KR" altLang="ko-KR" sz="1800" dirty="0"/>
              <a:t> 애플리케이션을 비롯한 외부 리소스</a:t>
            </a:r>
            <a:endParaRPr lang="en-US" altLang="ko-KR" sz="1800" dirty="0"/>
          </a:p>
          <a:p>
            <a:pPr lvl="1"/>
            <a:r>
              <a:rPr lang="ko-KR" altLang="ko-KR" sz="1800" dirty="0"/>
              <a:t>조직에서 자체 개발한 클라우드 앱과 함께 회사 네트워크와 인트라넷의 앱 같은 내부 리소스</a:t>
            </a:r>
          </a:p>
        </p:txBody>
      </p:sp>
    </p:spTree>
    <p:extLst>
      <p:ext uri="{BB962C8B-B14F-4D97-AF65-F5344CB8AC3E}">
        <p14:creationId xmlns:p14="http://schemas.microsoft.com/office/powerpoint/2010/main" val="184749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09953-329D-4A8A-B0BC-7CC515CC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37680-1316-4DF0-9CA5-194D29311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5" name="그림 4" descr="화면, 모니터, 전자기기, 전화이(가) 표시된 사진&#10;&#10;자동 생성된 설명">
            <a:extLst>
              <a:ext uri="{FF2B5EF4-FFF2-40B4-BE49-F238E27FC236}">
                <a16:creationId xmlns:a16="http://schemas.microsoft.com/office/drawing/2014/main" id="{DC91E95B-44D5-463E-868A-A9B75EA7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7" y="2431012"/>
            <a:ext cx="8828786" cy="288121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BC0E983-8AD2-4EC0-8B94-E1E3612B406D}"/>
              </a:ext>
            </a:extLst>
          </p:cNvPr>
          <p:cNvSpPr/>
          <p:nvPr/>
        </p:nvSpPr>
        <p:spPr>
          <a:xfrm>
            <a:off x="310226" y="2823586"/>
            <a:ext cx="1184745" cy="1225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1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7" name="그림 6" descr="스크린샷, 모니터, 전화, 화면이(가) 표시된 사진&#10;&#10;자동 생성된 설명">
            <a:extLst>
              <a:ext uri="{FF2B5EF4-FFF2-40B4-BE49-F238E27FC236}">
                <a16:creationId xmlns:a16="http://schemas.microsoft.com/office/drawing/2014/main" id="{62417CCE-B69A-45EB-8088-ACB25C42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69" y="1650754"/>
            <a:ext cx="7188861" cy="52072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D84DCE-200D-4FB2-8F7F-BF235295DD68}"/>
              </a:ext>
            </a:extLst>
          </p:cNvPr>
          <p:cNvSpPr/>
          <p:nvPr/>
        </p:nvSpPr>
        <p:spPr>
          <a:xfrm>
            <a:off x="1035625" y="5602514"/>
            <a:ext cx="2331688" cy="4499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40590-181A-4EC3-A419-B775AA5F208F}"/>
              </a:ext>
            </a:extLst>
          </p:cNvPr>
          <p:cNvSpPr/>
          <p:nvPr/>
        </p:nvSpPr>
        <p:spPr>
          <a:xfrm>
            <a:off x="3553855" y="2184400"/>
            <a:ext cx="2397002" cy="6313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8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8621E7E-F68A-4F68-A3F3-37F8A921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121"/>
            <a:ext cx="9144000" cy="51388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DE65BB-24BB-48A3-A728-3E016E3C860B}"/>
              </a:ext>
            </a:extLst>
          </p:cNvPr>
          <p:cNvSpPr/>
          <p:nvPr/>
        </p:nvSpPr>
        <p:spPr>
          <a:xfrm>
            <a:off x="222826" y="2699658"/>
            <a:ext cx="2389744" cy="3319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9242B4-98B4-49EF-9CAB-63A9FBFC52C3}"/>
              </a:ext>
            </a:extLst>
          </p:cNvPr>
          <p:cNvSpPr/>
          <p:nvPr/>
        </p:nvSpPr>
        <p:spPr>
          <a:xfrm>
            <a:off x="222826" y="3444206"/>
            <a:ext cx="2389744" cy="3319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2FCA56-5833-453A-AA52-FD28879D667B}"/>
              </a:ext>
            </a:extLst>
          </p:cNvPr>
          <p:cNvGrpSpPr/>
          <p:nvPr/>
        </p:nvGrpSpPr>
        <p:grpSpPr>
          <a:xfrm>
            <a:off x="611909" y="6148572"/>
            <a:ext cx="264494" cy="313904"/>
            <a:chOff x="788658" y="5584206"/>
            <a:chExt cx="264494" cy="31390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45038D3-C0AD-45DE-BA0D-1A35BC8B5C70}"/>
                </a:ext>
              </a:extLst>
            </p:cNvPr>
            <p:cNvCxnSpPr/>
            <p:nvPr/>
          </p:nvCxnSpPr>
          <p:spPr>
            <a:xfrm>
              <a:off x="788658" y="5745710"/>
              <a:ext cx="80927" cy="15240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D9DDDAC-88A1-46BD-A93D-7631A029DD3C}"/>
                </a:ext>
              </a:extLst>
            </p:cNvPr>
            <p:cNvCxnSpPr/>
            <p:nvPr/>
          </p:nvCxnSpPr>
          <p:spPr>
            <a:xfrm>
              <a:off x="886466" y="5584206"/>
              <a:ext cx="166686" cy="313899"/>
            </a:xfrm>
            <a:prstGeom prst="line">
              <a:avLst/>
            </a:prstGeom>
            <a:ln w="69850">
              <a:solidFill>
                <a:srgbClr val="FF000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38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FCA0-3985-4A70-AC6A-199837B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Directory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F0C6D60-90FE-4536-AA79-42F1DD9A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8498"/>
            <a:ext cx="9144000" cy="45791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8D6997-CDD3-408F-B153-BFEF85D9E859}"/>
              </a:ext>
            </a:extLst>
          </p:cNvPr>
          <p:cNvSpPr/>
          <p:nvPr/>
        </p:nvSpPr>
        <p:spPr>
          <a:xfrm>
            <a:off x="58056" y="5611658"/>
            <a:ext cx="1025403" cy="3319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77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65</TotalTime>
  <Words>265</Words>
  <Application>Microsoft Office PowerPoint</Application>
  <PresentationFormat>화면 슬라이드 쇼(4:3)</PresentationFormat>
  <Paragraphs>57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Arial</vt:lpstr>
      <vt:lpstr>Century Gothic</vt:lpstr>
      <vt:lpstr>그물</vt:lpstr>
      <vt:lpstr>Azure Active Directory</vt:lpstr>
      <vt:lpstr>Overview</vt:lpstr>
      <vt:lpstr>Azure AD(Active Directory)</vt:lpstr>
      <vt:lpstr>Azure AD(Active Directory)</vt:lpstr>
      <vt:lpstr>Create a Directory</vt:lpstr>
      <vt:lpstr>Create a Directory</vt:lpstr>
      <vt:lpstr>Create a Directory</vt:lpstr>
      <vt:lpstr>Create a Directory</vt:lpstr>
      <vt:lpstr>Create a Directory</vt:lpstr>
      <vt:lpstr>Create a Directory</vt:lpstr>
      <vt:lpstr>Create a Directory</vt:lpstr>
      <vt:lpstr>Create a Directory</vt:lpstr>
      <vt:lpstr>Create a Directory</vt:lpstr>
      <vt:lpstr>Create a Directory</vt:lpstr>
      <vt:lpstr>Create a Directory</vt:lpstr>
      <vt:lpstr>Create a Directory</vt:lpstr>
      <vt:lpstr>Create a Directory</vt:lpstr>
      <vt:lpstr>Create a Directory</vt:lpstr>
      <vt:lpstr>Create a Directory</vt:lpstr>
      <vt:lpstr>Create a Directory</vt:lpstr>
      <vt:lpstr>Create a Directory</vt:lpstr>
      <vt:lpstr>Create a Directory</vt:lpstr>
      <vt:lpstr>Create a Custom Domain</vt:lpstr>
      <vt:lpstr>Create a Custom Domain</vt:lpstr>
      <vt:lpstr>Create a Custom Domain</vt:lpstr>
      <vt:lpstr>Create a Custom Domain</vt:lpstr>
      <vt:lpstr>Create a Custom Domain</vt:lpstr>
      <vt:lpstr>Create a Custom Domain</vt:lpstr>
      <vt:lpstr>Create a Custom Domain</vt:lpstr>
      <vt:lpstr>Delete a Directory</vt:lpstr>
      <vt:lpstr>Delete a Directory</vt:lpstr>
      <vt:lpstr>Delete a Directory</vt:lpstr>
      <vt:lpstr>Delete a Directory</vt:lpstr>
      <vt:lpstr>Delete a Directory</vt:lpstr>
      <vt:lpstr>Delete a Directory</vt:lpstr>
      <vt:lpstr>Delete a Directory</vt:lpstr>
      <vt:lpstr>Delete a Directory</vt:lpstr>
      <vt:lpstr>References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김태윤</dc:creator>
  <cp:lastModifiedBy>김태윤</cp:lastModifiedBy>
  <cp:revision>16</cp:revision>
  <dcterms:created xsi:type="dcterms:W3CDTF">2019-12-15T05:15:59Z</dcterms:created>
  <dcterms:modified xsi:type="dcterms:W3CDTF">2019-12-15T08:37:13Z</dcterms:modified>
</cp:coreProperties>
</file>