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10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63254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6c5e1de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6c5e1de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6c5e1de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6c5e1de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6c5e1de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6c5e1de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6c5e1de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6c5e1de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6c5e1de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6c5e1de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6c5e1de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6c5e1de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6c5e1de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6c5e1de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6c5e1de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6c5e1de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6c5e1de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6c5e1de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b6c5e1de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b6c5e1de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6c5e1de0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b6c5e1de0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6c5e1de0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6c5e1de0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6c5e1de0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6c5e1de0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6c5e1de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6c5e1de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6c5e1de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6c5e1de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6c5e1de0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6c5e1de0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87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chemeClr val="lt1"/>
                </a:solidFill>
              </a:rPr>
              <a:t>THE FUNDAMENTALS</a:t>
            </a:r>
            <a:endParaRPr sz="45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chemeClr val="lt1"/>
                </a:solidFill>
              </a:rPr>
              <a:t>OF</a:t>
            </a:r>
            <a:endParaRPr sz="45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chemeClr val="lt1"/>
                </a:solidFill>
              </a:rPr>
              <a:t>CLOUD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414500" y="3104450"/>
            <a:ext cx="157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이성천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9" name="Google Shape;59;p13"/>
          <p:cNvCxnSpPr/>
          <p:nvPr/>
        </p:nvCxnSpPr>
        <p:spPr>
          <a:xfrm>
            <a:off x="732625" y="2916675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61054" y="107950"/>
            <a:ext cx="8233645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5. 법인 별 Cloud 서비스 이용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社)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아마존</a:t>
            </a:r>
            <a:endParaRPr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9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42" name="Picture 2" descr="C:\Users\Administrator\Pictures\AWS\20191213_12483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82" y="1268696"/>
            <a:ext cx="5552835" cy="32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5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61054" y="107950"/>
            <a:ext cx="8233645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5. 법인 별 Cloud 서비스 이용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社)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아마존</a:t>
            </a:r>
            <a:endParaRPr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9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266" name="Picture 2" descr="C:\Users\Administrator\Pictures\AWS\20191213_12491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32" y="1268696"/>
            <a:ext cx="5552835" cy="32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9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61055" y="107950"/>
            <a:ext cx="8041452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5. 법인 별 Cloud 서비스 이용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社)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3200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endParaRPr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9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C:\Users\Administrator\Pictures\구글\20191213_1235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" y="1270385"/>
            <a:ext cx="5997945" cy="32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6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61055" y="107950"/>
            <a:ext cx="8041452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5. 법인 별 Cloud 서비스 이용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社)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3200" dirty="0" err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endParaRPr lang="ko-KR" altLang="en-US"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9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C:\Users\Administrator\Pictures\구글\20191213_1236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693" y="1271769"/>
            <a:ext cx="1620614" cy="32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90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61055" y="107950"/>
            <a:ext cx="8041452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5. 법인 별 Cloud 서비스 이용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社)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3200" dirty="0" err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endParaRPr lang="ko-KR" altLang="en-US"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9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74" name="Picture 2" descr="C:\Users\Administrator\Pictures\구글\20191213_12374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47" y="1271769"/>
            <a:ext cx="1620613" cy="32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892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61055" y="107950"/>
            <a:ext cx="8041452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5. 법인 별 Cloud 서비스 이용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社)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3200" dirty="0" err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endParaRPr lang="ko-KR" altLang="en-US"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9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98" name="Picture 2" descr="C:\Users\Administrator\Pictures\구글\20191213_12383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637" y="1271769"/>
            <a:ext cx="5081702" cy="32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77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61055" y="107950"/>
            <a:ext cx="8041452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5. 법인 별 Cloud 서비스 이용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社)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3200" dirty="0" err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endParaRPr lang="ko-KR" altLang="en-US"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9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22" name="Picture 2" descr="C:\Users\Administrator\Pictures\구글\20191213_1239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85" y="1271769"/>
            <a:ext cx="5081702" cy="32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11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61055" y="107950"/>
            <a:ext cx="8041452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5. 법인 별 Cloud 서비스 이용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社)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3200" dirty="0" err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endParaRPr lang="ko-KR" altLang="en-US"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9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46" name="Picture 2" descr="C:\Users\Administrator\Pictures\구글\20191213_12401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83" y="1271769"/>
            <a:ext cx="5081702" cy="32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5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61055" y="107950"/>
            <a:ext cx="8041452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5. 법인 별 Cloud 서비스 이용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社)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3200" dirty="0" err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endParaRPr lang="ko-KR" altLang="en-US"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9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71" name="Picture 3" descr="C:\Users\Administrator\Pictures\구글\20191213_12445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81" y="1271769"/>
            <a:ext cx="5081702" cy="32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8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61059" y="107950"/>
            <a:ext cx="22797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Q &amp; A</a:t>
            </a:r>
            <a:endParaRPr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824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en-US" alt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https://</a:t>
            </a:r>
            <a:r>
              <a:rPr lang="en-US" alt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open.kakao.com/o/gfh61UOb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90" name="Picture 2" descr="C:\Users\Administrator\Desktop\KakaoTalk_20191213_16240255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618" y="2030473"/>
            <a:ext cx="2710800" cy="27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32000"/>
            <a:ext cx="1616770" cy="270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86;p16"/>
          <p:cNvSpPr txBox="1">
            <a:spLocks/>
          </p:cNvSpPr>
          <p:nvPr/>
        </p:nvSpPr>
        <p:spPr>
          <a:xfrm>
            <a:off x="6211480" y="2001268"/>
            <a:ext cx="2768100" cy="66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 algn="l">
              <a:lnSpc>
                <a:spcPct val="150000"/>
              </a:lnSpc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# CLOUD</a:t>
            </a:r>
          </a:p>
          <a:p>
            <a:pPr marL="50800" indent="0" algn="l">
              <a:lnSpc>
                <a:spcPct val="150000"/>
              </a:lnSpc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클라우드</a:t>
            </a:r>
            <a:endParaRPr lang="en-US" altLang="ko-KR" dirty="0" smtClean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indent="0" algn="l">
              <a:lnSpc>
                <a:spcPct val="150000"/>
              </a:lnSpc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dirty="0" smtClean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indent="0" algn="l">
              <a:lnSpc>
                <a:spcPct val="150000"/>
              </a:lnSpc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# 1303</a:t>
            </a:r>
          </a:p>
        </p:txBody>
      </p:sp>
    </p:spTree>
    <p:extLst>
      <p:ext uri="{BB962C8B-B14F-4D97-AF65-F5344CB8AC3E}">
        <p14:creationId xmlns:p14="http://schemas.microsoft.com/office/powerpoint/2010/main" val="279954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7138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컴퓨팅 서비스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lphaLcPeriod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IaaS ㅣ PaaS ㅣ SaaS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lphaLcPeriod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Storage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Public Cloud 점유율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경쟁사</a:t>
            </a:r>
            <a:r>
              <a:rPr 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별 Cloud 서비스 이용</a:t>
            </a:r>
            <a:r>
              <a:rPr 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社</a:t>
            </a: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Q &amp; A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152400" y="107950"/>
            <a:ext cx="22797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dirty="0">
                <a:solidFill>
                  <a:schemeClr val="lt1"/>
                </a:solidFill>
              </a:rPr>
              <a:t>INDEX</a:t>
            </a:r>
            <a:endParaRPr sz="3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7138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가. 제목 ㅣ 클라우드의 기초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나. 발표자 이름 ㅣ 이성천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다. 메일주소 ㅣ  12193@naver.com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라. 전화번호 ㅣ 010-9887-9068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마. Git 주소 ㅣ github.com/l12193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78" name="Google Shape;7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Google Shape;84;p16"/>
          <p:cNvSpPr txBox="1">
            <a:spLocks/>
          </p:cNvSpPr>
          <p:nvPr/>
        </p:nvSpPr>
        <p:spPr>
          <a:xfrm>
            <a:off x="161059" y="107950"/>
            <a:ext cx="2279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altLang="ko-KR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endParaRPr lang="ko-KR" altLang="en-US"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61059" y="107950"/>
            <a:ext cx="22797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2. 개념</a:t>
            </a:r>
            <a:endParaRPr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824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65년 클라우드 컴퓨팅 개념 정립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93년 클라우드 용어 사용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95년 상용화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그리드 ㅣ 네트워크 컴퓨팅 비즈니스 모델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61039" y="107950"/>
            <a:ext cx="49911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3. 컴퓨팅 서비스</a:t>
            </a:r>
            <a:endParaRPr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" name="Google Shape;96;p17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97" name="Google Shape;9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4525" y="1108125"/>
            <a:ext cx="5895599" cy="3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61039" y="107950"/>
            <a:ext cx="49911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4. Public Cloud 점유율</a:t>
            </a:r>
            <a:endParaRPr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" name="Google Shape;106;p18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107" name="Google Shape;10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350" y="938275"/>
            <a:ext cx="7322375" cy="37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61055" y="107950"/>
            <a:ext cx="8041452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경쟁사 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별 </a:t>
            </a:r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Cloud 서비스 이용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社)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9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Google Shape;76;p15"/>
          <p:cNvSpPr txBox="1">
            <a:spLocks/>
          </p:cNvSpPr>
          <p:nvPr/>
        </p:nvSpPr>
        <p:spPr>
          <a:xfrm>
            <a:off x="273700" y="1114675"/>
            <a:ext cx="7138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아마존 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– AWS</a:t>
            </a:r>
          </a:p>
          <a:p>
            <a:pPr marL="0" indent="0" algn="l">
              <a:lnSpc>
                <a:spcPct val="150000"/>
              </a:lnSpc>
            </a:pP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    Region 22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ㅣ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Service 157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dirty="0" smtClean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 algn="l">
              <a:lnSpc>
                <a:spcPct val="150000"/>
              </a:lnSpc>
            </a:pP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– Google Cloud Platform</a:t>
            </a:r>
          </a:p>
          <a:p>
            <a:pPr marL="0" indent="0" algn="l">
              <a:lnSpc>
                <a:spcPct val="150000"/>
              </a:lnSpc>
            </a:pPr>
            <a:r>
              <a:rPr lang="en-US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   Region 20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dirty="0" err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ㅣ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Service 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256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61054" y="107950"/>
            <a:ext cx="8233645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5. 법인 별 Cloud 서비스 이용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社)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아마존</a:t>
            </a:r>
            <a:endParaRPr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9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94" name="Picture 2" descr="C:\Users\Administrator\Pictures\AWS\20191213_12464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81" y="1268696"/>
            <a:ext cx="5552835" cy="32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769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61054" y="107950"/>
            <a:ext cx="8233645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5. 법인 별 Cloud 서비스 이용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社)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아마존</a:t>
            </a:r>
            <a:endParaRPr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9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18" name="Picture 2" descr="C:\Users\Administrator\Pictures\AWS\20191213_12475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6" y="1268696"/>
            <a:ext cx="5552835" cy="32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3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292</Words>
  <Application>Microsoft Office PowerPoint</Application>
  <PresentationFormat>화면 슬라이드 쇼(16:9)</PresentationFormat>
  <Paragraphs>48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Simple Light</vt:lpstr>
      <vt:lpstr>THE FUNDAMENTALS OF CLOUD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 OF CLOUD</dc:title>
  <cp:lastModifiedBy>Windows User</cp:lastModifiedBy>
  <cp:revision>11</cp:revision>
  <dcterms:modified xsi:type="dcterms:W3CDTF">2019-12-13T07:48:34Z</dcterms:modified>
</cp:coreProperties>
</file>