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307" r:id="rId4"/>
    <p:sldId id="262" r:id="rId5"/>
    <p:sldId id="292" r:id="rId6"/>
    <p:sldId id="294" r:id="rId7"/>
    <p:sldId id="295" r:id="rId8"/>
    <p:sldId id="296" r:id="rId9"/>
    <p:sldId id="297" r:id="rId10"/>
    <p:sldId id="298" r:id="rId11"/>
    <p:sldId id="299" r:id="rId12"/>
    <p:sldId id="293" r:id="rId13"/>
    <p:sldId id="308" r:id="rId14"/>
    <p:sldId id="309" r:id="rId15"/>
    <p:sldId id="310" r:id="rId16"/>
    <p:sldId id="311" r:id="rId17"/>
    <p:sldId id="320" r:id="rId18"/>
    <p:sldId id="312" r:id="rId19"/>
    <p:sldId id="319" r:id="rId20"/>
    <p:sldId id="321" r:id="rId21"/>
    <p:sldId id="325" r:id="rId22"/>
    <p:sldId id="28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out Us" id="{F96571AB-EE7E-4EAB-B579-340925CCB59F}">
          <p14:sldIdLst>
            <p14:sldId id="258"/>
            <p14:sldId id="261"/>
            <p14:sldId id="307"/>
            <p14:sldId id="262"/>
            <p14:sldId id="292"/>
            <p14:sldId id="294"/>
            <p14:sldId id="295"/>
            <p14:sldId id="296"/>
            <p14:sldId id="297"/>
            <p14:sldId id="298"/>
            <p14:sldId id="299"/>
            <p14:sldId id="293"/>
            <p14:sldId id="308"/>
            <p14:sldId id="309"/>
            <p14:sldId id="310"/>
            <p14:sldId id="311"/>
            <p14:sldId id="320"/>
            <p14:sldId id="312"/>
            <p14:sldId id="319"/>
            <p14:sldId id="321"/>
            <p14:sldId id="325"/>
          </p14:sldIdLst>
        </p14:section>
        <p14:section name="Thanks" id="{990DE8C8-35EE-424D-BDD4-866C10E95B31}">
          <p14:sldIdLst>
            <p14:sldId id="287"/>
          </p14:sldIdLst>
        </p14:section>
        <p14:section name="Icon" id="{9E1CD225-6AC6-4CC4-9B8B-54CC8188768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재형" initials="고" lastIdx="3" clrIdx="0">
    <p:extLst>
      <p:ext uri="{19B8F6BF-5375-455C-9EA6-DF929625EA0E}">
        <p15:presenceInfo xmlns:p15="http://schemas.microsoft.com/office/powerpoint/2012/main" userId="S::gojh91@syuin.ac.kr::25f21bbf-dd60-4958-b596-0e77dfaea6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9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6T02:21:27.641" idx="3">
    <p:pos x="10" y="10"/>
    <p:text>PPTP vs L2TP vs OpenVPN vs SSTP vs IKEv2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77D3-0B95-4B47-BF0D-0A22C77152B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104D-8D64-4BBD-B68F-2A98FBE9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4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771650" y="1911536"/>
            <a:ext cx="2514600" cy="2595470"/>
          </a:xfrm>
          <a:custGeom>
            <a:avLst/>
            <a:gdLst>
              <a:gd name="connsiteX0" fmla="*/ 0 w 2514600"/>
              <a:gd name="connsiteY0" fmla="*/ 0 h 2595470"/>
              <a:gd name="connsiteX1" fmla="*/ 2514600 w 2514600"/>
              <a:gd name="connsiteY1" fmla="*/ 0 h 2595470"/>
              <a:gd name="connsiteX2" fmla="*/ 2514600 w 2514600"/>
              <a:gd name="connsiteY2" fmla="*/ 2595470 h 2595470"/>
              <a:gd name="connsiteX3" fmla="*/ 0 w 2514600"/>
              <a:gd name="connsiteY3" fmla="*/ 2595470 h 259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95470">
                <a:moveTo>
                  <a:pt x="0" y="0"/>
                </a:moveTo>
                <a:lnTo>
                  <a:pt x="2514600" y="0"/>
                </a:lnTo>
                <a:lnTo>
                  <a:pt x="2514600" y="2595470"/>
                </a:lnTo>
                <a:lnTo>
                  <a:pt x="0" y="259547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838700" y="1911536"/>
            <a:ext cx="2514600" cy="2595470"/>
          </a:xfrm>
          <a:custGeom>
            <a:avLst/>
            <a:gdLst>
              <a:gd name="connsiteX0" fmla="*/ 0 w 2514600"/>
              <a:gd name="connsiteY0" fmla="*/ 0 h 2595470"/>
              <a:gd name="connsiteX1" fmla="*/ 2514600 w 2514600"/>
              <a:gd name="connsiteY1" fmla="*/ 0 h 2595470"/>
              <a:gd name="connsiteX2" fmla="*/ 2514600 w 2514600"/>
              <a:gd name="connsiteY2" fmla="*/ 2595470 h 2595470"/>
              <a:gd name="connsiteX3" fmla="*/ 0 w 2514600"/>
              <a:gd name="connsiteY3" fmla="*/ 2595470 h 259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95470">
                <a:moveTo>
                  <a:pt x="0" y="0"/>
                </a:moveTo>
                <a:lnTo>
                  <a:pt x="2514600" y="0"/>
                </a:lnTo>
                <a:lnTo>
                  <a:pt x="2514600" y="2595470"/>
                </a:lnTo>
                <a:lnTo>
                  <a:pt x="0" y="259547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7905750" y="1911536"/>
            <a:ext cx="2514600" cy="2595470"/>
          </a:xfrm>
          <a:custGeom>
            <a:avLst/>
            <a:gdLst>
              <a:gd name="connsiteX0" fmla="*/ 0 w 2514600"/>
              <a:gd name="connsiteY0" fmla="*/ 0 h 2595470"/>
              <a:gd name="connsiteX1" fmla="*/ 2514600 w 2514600"/>
              <a:gd name="connsiteY1" fmla="*/ 0 h 2595470"/>
              <a:gd name="connsiteX2" fmla="*/ 2514600 w 2514600"/>
              <a:gd name="connsiteY2" fmla="*/ 2595470 h 2595470"/>
              <a:gd name="connsiteX3" fmla="*/ 0 w 2514600"/>
              <a:gd name="connsiteY3" fmla="*/ 2595470 h 259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95470">
                <a:moveTo>
                  <a:pt x="0" y="0"/>
                </a:moveTo>
                <a:lnTo>
                  <a:pt x="2514600" y="0"/>
                </a:lnTo>
                <a:lnTo>
                  <a:pt x="2514600" y="2595470"/>
                </a:lnTo>
                <a:lnTo>
                  <a:pt x="0" y="259547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7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3486149" y="819150"/>
            <a:ext cx="2449596" cy="2449596"/>
          </a:xfrm>
          <a:custGeom>
            <a:avLst/>
            <a:gdLst>
              <a:gd name="connsiteX0" fmla="*/ 0 w 2449596"/>
              <a:gd name="connsiteY0" fmla="*/ 0 h 2449596"/>
              <a:gd name="connsiteX1" fmla="*/ 2449596 w 2449596"/>
              <a:gd name="connsiteY1" fmla="*/ 0 h 2449596"/>
              <a:gd name="connsiteX2" fmla="*/ 2449596 w 2449596"/>
              <a:gd name="connsiteY2" fmla="*/ 2449596 h 2449596"/>
              <a:gd name="connsiteX3" fmla="*/ 0 w 2449596"/>
              <a:gd name="connsiteY3" fmla="*/ 2449596 h 244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9596" h="2449596">
                <a:moveTo>
                  <a:pt x="0" y="0"/>
                </a:moveTo>
                <a:lnTo>
                  <a:pt x="2449596" y="0"/>
                </a:lnTo>
                <a:lnTo>
                  <a:pt x="2449596" y="2449596"/>
                </a:lnTo>
                <a:lnTo>
                  <a:pt x="0" y="244959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279146" y="3589254"/>
            <a:ext cx="2449596" cy="2449596"/>
          </a:xfrm>
          <a:custGeom>
            <a:avLst/>
            <a:gdLst>
              <a:gd name="connsiteX0" fmla="*/ 0 w 2449596"/>
              <a:gd name="connsiteY0" fmla="*/ 0 h 2449596"/>
              <a:gd name="connsiteX1" fmla="*/ 2449596 w 2449596"/>
              <a:gd name="connsiteY1" fmla="*/ 0 h 2449596"/>
              <a:gd name="connsiteX2" fmla="*/ 2449596 w 2449596"/>
              <a:gd name="connsiteY2" fmla="*/ 2449596 h 2449596"/>
              <a:gd name="connsiteX3" fmla="*/ 0 w 2449596"/>
              <a:gd name="connsiteY3" fmla="*/ 2449596 h 244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9596" h="2449596">
                <a:moveTo>
                  <a:pt x="0" y="0"/>
                </a:moveTo>
                <a:lnTo>
                  <a:pt x="2449596" y="0"/>
                </a:lnTo>
                <a:lnTo>
                  <a:pt x="2449596" y="2449596"/>
                </a:lnTo>
                <a:lnTo>
                  <a:pt x="0" y="244959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6279146" y="1123950"/>
            <a:ext cx="2144796" cy="2144796"/>
          </a:xfrm>
          <a:custGeom>
            <a:avLst/>
            <a:gdLst>
              <a:gd name="connsiteX0" fmla="*/ 0 w 2144796"/>
              <a:gd name="connsiteY0" fmla="*/ 0 h 2144796"/>
              <a:gd name="connsiteX1" fmla="*/ 2144796 w 2144796"/>
              <a:gd name="connsiteY1" fmla="*/ 0 h 2144796"/>
              <a:gd name="connsiteX2" fmla="*/ 2144796 w 2144796"/>
              <a:gd name="connsiteY2" fmla="*/ 2144796 h 2144796"/>
              <a:gd name="connsiteX3" fmla="*/ 0 w 2144796"/>
              <a:gd name="connsiteY3" fmla="*/ 2144796 h 214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4796" h="2144796">
                <a:moveTo>
                  <a:pt x="0" y="0"/>
                </a:moveTo>
                <a:lnTo>
                  <a:pt x="2144796" y="0"/>
                </a:lnTo>
                <a:lnTo>
                  <a:pt x="2144796" y="2144796"/>
                </a:lnTo>
                <a:lnTo>
                  <a:pt x="0" y="214479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90949" y="3589254"/>
            <a:ext cx="2144796" cy="2144796"/>
          </a:xfrm>
          <a:custGeom>
            <a:avLst/>
            <a:gdLst>
              <a:gd name="connsiteX0" fmla="*/ 0 w 2144796"/>
              <a:gd name="connsiteY0" fmla="*/ 0 h 2144796"/>
              <a:gd name="connsiteX1" fmla="*/ 2144796 w 2144796"/>
              <a:gd name="connsiteY1" fmla="*/ 0 h 2144796"/>
              <a:gd name="connsiteX2" fmla="*/ 2144796 w 2144796"/>
              <a:gd name="connsiteY2" fmla="*/ 2144796 h 2144796"/>
              <a:gd name="connsiteX3" fmla="*/ 0 w 2144796"/>
              <a:gd name="connsiteY3" fmla="*/ 2144796 h 214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4796" h="2144796">
                <a:moveTo>
                  <a:pt x="0" y="0"/>
                </a:moveTo>
                <a:lnTo>
                  <a:pt x="2144796" y="0"/>
                </a:lnTo>
                <a:lnTo>
                  <a:pt x="2144796" y="2144796"/>
                </a:lnTo>
                <a:lnTo>
                  <a:pt x="0" y="214479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8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60388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723417" cy="2326445"/>
          </a:xfrm>
          <a:custGeom>
            <a:avLst/>
            <a:gdLst>
              <a:gd name="connsiteX0" fmla="*/ 0 w 2723417"/>
              <a:gd name="connsiteY0" fmla="*/ 0 h 2326445"/>
              <a:gd name="connsiteX1" fmla="*/ 2723417 w 2723417"/>
              <a:gd name="connsiteY1" fmla="*/ 0 h 2326445"/>
              <a:gd name="connsiteX2" fmla="*/ 2723417 w 2723417"/>
              <a:gd name="connsiteY2" fmla="*/ 2326445 h 2326445"/>
              <a:gd name="connsiteX3" fmla="*/ 0 w 2723417"/>
              <a:gd name="connsiteY3" fmla="*/ 2326445 h 232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417" h="2326445">
                <a:moveTo>
                  <a:pt x="0" y="0"/>
                </a:moveTo>
                <a:lnTo>
                  <a:pt x="2723417" y="0"/>
                </a:lnTo>
                <a:lnTo>
                  <a:pt x="2723417" y="2326445"/>
                </a:lnTo>
                <a:lnTo>
                  <a:pt x="0" y="23264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0" y="2474155"/>
            <a:ext cx="2723417" cy="2326445"/>
          </a:xfrm>
          <a:custGeom>
            <a:avLst/>
            <a:gdLst>
              <a:gd name="connsiteX0" fmla="*/ 0 w 2723417"/>
              <a:gd name="connsiteY0" fmla="*/ 0 h 2326445"/>
              <a:gd name="connsiteX1" fmla="*/ 2723417 w 2723417"/>
              <a:gd name="connsiteY1" fmla="*/ 0 h 2326445"/>
              <a:gd name="connsiteX2" fmla="*/ 2723417 w 2723417"/>
              <a:gd name="connsiteY2" fmla="*/ 2326445 h 2326445"/>
              <a:gd name="connsiteX3" fmla="*/ 0 w 2723417"/>
              <a:gd name="connsiteY3" fmla="*/ 2326445 h 232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417" h="2326445">
                <a:moveTo>
                  <a:pt x="0" y="0"/>
                </a:moveTo>
                <a:lnTo>
                  <a:pt x="2723417" y="0"/>
                </a:lnTo>
                <a:lnTo>
                  <a:pt x="2723417" y="2326445"/>
                </a:lnTo>
                <a:lnTo>
                  <a:pt x="0" y="23264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2896333" y="0"/>
            <a:ext cx="2723417" cy="4800600"/>
          </a:xfrm>
          <a:custGeom>
            <a:avLst/>
            <a:gdLst>
              <a:gd name="connsiteX0" fmla="*/ 0 w 2723417"/>
              <a:gd name="connsiteY0" fmla="*/ 0 h 4800600"/>
              <a:gd name="connsiteX1" fmla="*/ 2723417 w 2723417"/>
              <a:gd name="connsiteY1" fmla="*/ 0 h 4800600"/>
              <a:gd name="connsiteX2" fmla="*/ 2723417 w 2723417"/>
              <a:gd name="connsiteY2" fmla="*/ 4800600 h 4800600"/>
              <a:gd name="connsiteX3" fmla="*/ 0 w 2723417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417" h="4800600">
                <a:moveTo>
                  <a:pt x="0" y="0"/>
                </a:moveTo>
                <a:lnTo>
                  <a:pt x="2723417" y="0"/>
                </a:lnTo>
                <a:lnTo>
                  <a:pt x="2723417" y="4800600"/>
                </a:lnTo>
                <a:lnTo>
                  <a:pt x="0" y="48006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0" y="4948310"/>
            <a:ext cx="5619750" cy="1909690"/>
          </a:xfrm>
          <a:custGeom>
            <a:avLst/>
            <a:gdLst>
              <a:gd name="connsiteX0" fmla="*/ 0 w 5619750"/>
              <a:gd name="connsiteY0" fmla="*/ 0 h 1909690"/>
              <a:gd name="connsiteX1" fmla="*/ 5619750 w 5619750"/>
              <a:gd name="connsiteY1" fmla="*/ 0 h 1909690"/>
              <a:gd name="connsiteX2" fmla="*/ 5619750 w 5619750"/>
              <a:gd name="connsiteY2" fmla="*/ 1909690 h 1909690"/>
              <a:gd name="connsiteX3" fmla="*/ 0 w 5619750"/>
              <a:gd name="connsiteY3" fmla="*/ 1909690 h 190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0" h="1909690">
                <a:moveTo>
                  <a:pt x="0" y="0"/>
                </a:moveTo>
                <a:lnTo>
                  <a:pt x="5619750" y="0"/>
                </a:lnTo>
                <a:lnTo>
                  <a:pt x="5619750" y="1909690"/>
                </a:lnTo>
                <a:lnTo>
                  <a:pt x="0" y="190969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7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243840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487680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731520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975360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7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2705101" y="1521597"/>
            <a:ext cx="3720175" cy="4631553"/>
          </a:xfrm>
          <a:custGeom>
            <a:avLst/>
            <a:gdLst>
              <a:gd name="connsiteX0" fmla="*/ 930044 w 3720175"/>
              <a:gd name="connsiteY0" fmla="*/ 0 h 4631553"/>
              <a:gd name="connsiteX1" fmla="*/ 3720175 w 3720175"/>
              <a:gd name="connsiteY1" fmla="*/ 0 h 4631553"/>
              <a:gd name="connsiteX2" fmla="*/ 2790131 w 3720175"/>
              <a:gd name="connsiteY2" fmla="*/ 4631553 h 4631553"/>
              <a:gd name="connsiteX3" fmla="*/ 0 w 3720175"/>
              <a:gd name="connsiteY3" fmla="*/ 4631553 h 463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0175" h="4631553">
                <a:moveTo>
                  <a:pt x="930044" y="0"/>
                </a:moveTo>
                <a:lnTo>
                  <a:pt x="3720175" y="0"/>
                </a:lnTo>
                <a:lnTo>
                  <a:pt x="2790131" y="4631553"/>
                </a:lnTo>
                <a:lnTo>
                  <a:pt x="0" y="463155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803670" y="704850"/>
            <a:ext cx="3720175" cy="4631553"/>
          </a:xfrm>
          <a:custGeom>
            <a:avLst/>
            <a:gdLst>
              <a:gd name="connsiteX0" fmla="*/ 930044 w 3720175"/>
              <a:gd name="connsiteY0" fmla="*/ 0 h 4631553"/>
              <a:gd name="connsiteX1" fmla="*/ 3720175 w 3720175"/>
              <a:gd name="connsiteY1" fmla="*/ 0 h 4631553"/>
              <a:gd name="connsiteX2" fmla="*/ 2790131 w 3720175"/>
              <a:gd name="connsiteY2" fmla="*/ 4631553 h 4631553"/>
              <a:gd name="connsiteX3" fmla="*/ 0 w 3720175"/>
              <a:gd name="connsiteY3" fmla="*/ 4631553 h 463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0175" h="4631553">
                <a:moveTo>
                  <a:pt x="930044" y="0"/>
                </a:moveTo>
                <a:lnTo>
                  <a:pt x="3720175" y="0"/>
                </a:lnTo>
                <a:lnTo>
                  <a:pt x="2790131" y="4631553"/>
                </a:lnTo>
                <a:lnTo>
                  <a:pt x="0" y="463155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82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19350" cy="3429000"/>
          </a:xfrm>
          <a:custGeom>
            <a:avLst/>
            <a:gdLst>
              <a:gd name="connsiteX0" fmla="*/ 0 w 2419350"/>
              <a:gd name="connsiteY0" fmla="*/ 0 h 3429000"/>
              <a:gd name="connsiteX1" fmla="*/ 2419350 w 2419350"/>
              <a:gd name="connsiteY1" fmla="*/ 0 h 3429000"/>
              <a:gd name="connsiteX2" fmla="*/ 2419350 w 2419350"/>
              <a:gd name="connsiteY2" fmla="*/ 3429000 h 3429000"/>
              <a:gd name="connsiteX3" fmla="*/ 0 w 241935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9350" h="3429000">
                <a:moveTo>
                  <a:pt x="0" y="0"/>
                </a:moveTo>
                <a:lnTo>
                  <a:pt x="2419350" y="0"/>
                </a:lnTo>
                <a:lnTo>
                  <a:pt x="2419350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2647950" y="0"/>
            <a:ext cx="4838700" cy="3429000"/>
          </a:xfrm>
          <a:custGeom>
            <a:avLst/>
            <a:gdLst>
              <a:gd name="connsiteX0" fmla="*/ 0 w 4838700"/>
              <a:gd name="connsiteY0" fmla="*/ 0 h 3429000"/>
              <a:gd name="connsiteX1" fmla="*/ 4838700 w 4838700"/>
              <a:gd name="connsiteY1" fmla="*/ 0 h 3429000"/>
              <a:gd name="connsiteX2" fmla="*/ 4838700 w 4838700"/>
              <a:gd name="connsiteY2" fmla="*/ 3429000 h 3429000"/>
              <a:gd name="connsiteX3" fmla="*/ 0 w 48387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8700" h="3429000">
                <a:moveTo>
                  <a:pt x="0" y="0"/>
                </a:moveTo>
                <a:lnTo>
                  <a:pt x="4838700" y="0"/>
                </a:lnTo>
                <a:lnTo>
                  <a:pt x="4838700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7715250" y="0"/>
            <a:ext cx="4476750" cy="4362450"/>
          </a:xfrm>
          <a:custGeom>
            <a:avLst/>
            <a:gdLst>
              <a:gd name="connsiteX0" fmla="*/ 0 w 4476750"/>
              <a:gd name="connsiteY0" fmla="*/ 0 h 4362450"/>
              <a:gd name="connsiteX1" fmla="*/ 4476750 w 4476750"/>
              <a:gd name="connsiteY1" fmla="*/ 0 h 4362450"/>
              <a:gd name="connsiteX2" fmla="*/ 4476750 w 4476750"/>
              <a:gd name="connsiteY2" fmla="*/ 4362450 h 4362450"/>
              <a:gd name="connsiteX3" fmla="*/ 0 w 4476750"/>
              <a:gd name="connsiteY3" fmla="*/ 4362450 h 436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6750" h="4362450">
                <a:moveTo>
                  <a:pt x="0" y="0"/>
                </a:moveTo>
                <a:lnTo>
                  <a:pt x="4476750" y="0"/>
                </a:lnTo>
                <a:lnTo>
                  <a:pt x="4476750" y="4362450"/>
                </a:lnTo>
                <a:lnTo>
                  <a:pt x="0" y="43624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7715250" y="4591050"/>
            <a:ext cx="4476750" cy="2266950"/>
          </a:xfrm>
          <a:custGeom>
            <a:avLst/>
            <a:gdLst>
              <a:gd name="connsiteX0" fmla="*/ 0 w 4476750"/>
              <a:gd name="connsiteY0" fmla="*/ 0 h 2266950"/>
              <a:gd name="connsiteX1" fmla="*/ 4476750 w 4476750"/>
              <a:gd name="connsiteY1" fmla="*/ 0 h 2266950"/>
              <a:gd name="connsiteX2" fmla="*/ 4476750 w 4476750"/>
              <a:gd name="connsiteY2" fmla="*/ 2266950 h 2266950"/>
              <a:gd name="connsiteX3" fmla="*/ 0 w 4476750"/>
              <a:gd name="connsiteY3" fmla="*/ 2266950 h 22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6750" h="2266950">
                <a:moveTo>
                  <a:pt x="0" y="0"/>
                </a:moveTo>
                <a:lnTo>
                  <a:pt x="4476750" y="0"/>
                </a:lnTo>
                <a:lnTo>
                  <a:pt x="4476750" y="2266950"/>
                </a:lnTo>
                <a:lnTo>
                  <a:pt x="0" y="22669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905250" y="3619500"/>
            <a:ext cx="3581399" cy="3238500"/>
          </a:xfrm>
          <a:custGeom>
            <a:avLst/>
            <a:gdLst>
              <a:gd name="connsiteX0" fmla="*/ 0 w 3581399"/>
              <a:gd name="connsiteY0" fmla="*/ 0 h 3238500"/>
              <a:gd name="connsiteX1" fmla="*/ 3581399 w 3581399"/>
              <a:gd name="connsiteY1" fmla="*/ 0 h 3238500"/>
              <a:gd name="connsiteX2" fmla="*/ 3581399 w 3581399"/>
              <a:gd name="connsiteY2" fmla="*/ 3238500 h 3238500"/>
              <a:gd name="connsiteX3" fmla="*/ 0 w 3581399"/>
              <a:gd name="connsiteY3" fmla="*/ 323850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399" h="3238500">
                <a:moveTo>
                  <a:pt x="0" y="0"/>
                </a:moveTo>
                <a:lnTo>
                  <a:pt x="3581399" y="0"/>
                </a:lnTo>
                <a:lnTo>
                  <a:pt x="3581399" y="3238500"/>
                </a:lnTo>
                <a:lnTo>
                  <a:pt x="0" y="32385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0" y="3619500"/>
            <a:ext cx="3676650" cy="3238500"/>
          </a:xfrm>
          <a:custGeom>
            <a:avLst/>
            <a:gdLst>
              <a:gd name="connsiteX0" fmla="*/ 0 w 3676650"/>
              <a:gd name="connsiteY0" fmla="*/ 0 h 3238500"/>
              <a:gd name="connsiteX1" fmla="*/ 3676650 w 3676650"/>
              <a:gd name="connsiteY1" fmla="*/ 0 h 3238500"/>
              <a:gd name="connsiteX2" fmla="*/ 3676650 w 3676650"/>
              <a:gd name="connsiteY2" fmla="*/ 3238500 h 3238500"/>
              <a:gd name="connsiteX3" fmla="*/ 0 w 3676650"/>
              <a:gd name="connsiteY3" fmla="*/ 323850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6650" h="3238500">
                <a:moveTo>
                  <a:pt x="0" y="0"/>
                </a:moveTo>
                <a:lnTo>
                  <a:pt x="3676650" y="0"/>
                </a:lnTo>
                <a:lnTo>
                  <a:pt x="3676650" y="3238500"/>
                </a:lnTo>
                <a:lnTo>
                  <a:pt x="0" y="32385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63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878581" y="704850"/>
            <a:ext cx="2517608" cy="2517608"/>
          </a:xfrm>
          <a:custGeom>
            <a:avLst/>
            <a:gdLst>
              <a:gd name="connsiteX0" fmla="*/ 0 w 2517608"/>
              <a:gd name="connsiteY0" fmla="*/ 0 h 2517608"/>
              <a:gd name="connsiteX1" fmla="*/ 2517608 w 2517608"/>
              <a:gd name="connsiteY1" fmla="*/ 0 h 2517608"/>
              <a:gd name="connsiteX2" fmla="*/ 2517608 w 2517608"/>
              <a:gd name="connsiteY2" fmla="*/ 2517608 h 2517608"/>
              <a:gd name="connsiteX3" fmla="*/ 0 w 2517608"/>
              <a:gd name="connsiteY3" fmla="*/ 2517608 h 251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608" h="2517608">
                <a:moveTo>
                  <a:pt x="0" y="0"/>
                </a:moveTo>
                <a:lnTo>
                  <a:pt x="2517608" y="0"/>
                </a:lnTo>
                <a:lnTo>
                  <a:pt x="2517608" y="2517608"/>
                </a:lnTo>
                <a:lnTo>
                  <a:pt x="0" y="25176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97466" y="704850"/>
            <a:ext cx="2517608" cy="2517608"/>
          </a:xfrm>
          <a:custGeom>
            <a:avLst/>
            <a:gdLst>
              <a:gd name="connsiteX0" fmla="*/ 0 w 2517608"/>
              <a:gd name="connsiteY0" fmla="*/ 0 h 2517608"/>
              <a:gd name="connsiteX1" fmla="*/ 2517608 w 2517608"/>
              <a:gd name="connsiteY1" fmla="*/ 0 h 2517608"/>
              <a:gd name="connsiteX2" fmla="*/ 2517608 w 2517608"/>
              <a:gd name="connsiteY2" fmla="*/ 2517608 h 2517608"/>
              <a:gd name="connsiteX3" fmla="*/ 0 w 2517608"/>
              <a:gd name="connsiteY3" fmla="*/ 2517608 h 251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608" h="2517608">
                <a:moveTo>
                  <a:pt x="0" y="0"/>
                </a:moveTo>
                <a:lnTo>
                  <a:pt x="2517608" y="0"/>
                </a:lnTo>
                <a:lnTo>
                  <a:pt x="2517608" y="2517608"/>
                </a:lnTo>
                <a:lnTo>
                  <a:pt x="0" y="25176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6303452" y="704850"/>
            <a:ext cx="2517608" cy="2517608"/>
          </a:xfrm>
          <a:custGeom>
            <a:avLst/>
            <a:gdLst>
              <a:gd name="connsiteX0" fmla="*/ 0 w 2517608"/>
              <a:gd name="connsiteY0" fmla="*/ 0 h 2517608"/>
              <a:gd name="connsiteX1" fmla="*/ 2517608 w 2517608"/>
              <a:gd name="connsiteY1" fmla="*/ 0 h 2517608"/>
              <a:gd name="connsiteX2" fmla="*/ 2517608 w 2517608"/>
              <a:gd name="connsiteY2" fmla="*/ 2517608 h 2517608"/>
              <a:gd name="connsiteX3" fmla="*/ 0 w 2517608"/>
              <a:gd name="connsiteY3" fmla="*/ 2517608 h 251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608" h="2517608">
                <a:moveTo>
                  <a:pt x="0" y="0"/>
                </a:moveTo>
                <a:lnTo>
                  <a:pt x="2517608" y="0"/>
                </a:lnTo>
                <a:lnTo>
                  <a:pt x="2517608" y="2517608"/>
                </a:lnTo>
                <a:lnTo>
                  <a:pt x="0" y="25176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822337" y="704850"/>
            <a:ext cx="2517608" cy="2517608"/>
          </a:xfrm>
          <a:custGeom>
            <a:avLst/>
            <a:gdLst>
              <a:gd name="connsiteX0" fmla="*/ 0 w 2517608"/>
              <a:gd name="connsiteY0" fmla="*/ 0 h 2517608"/>
              <a:gd name="connsiteX1" fmla="*/ 2517608 w 2517608"/>
              <a:gd name="connsiteY1" fmla="*/ 0 h 2517608"/>
              <a:gd name="connsiteX2" fmla="*/ 2517608 w 2517608"/>
              <a:gd name="connsiteY2" fmla="*/ 2517608 h 2517608"/>
              <a:gd name="connsiteX3" fmla="*/ 0 w 2517608"/>
              <a:gd name="connsiteY3" fmla="*/ 2517608 h 251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608" h="2517608">
                <a:moveTo>
                  <a:pt x="0" y="0"/>
                </a:moveTo>
                <a:lnTo>
                  <a:pt x="2517608" y="0"/>
                </a:lnTo>
                <a:lnTo>
                  <a:pt x="2517608" y="2517608"/>
                </a:lnTo>
                <a:lnTo>
                  <a:pt x="0" y="25176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54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023915" y="2981326"/>
            <a:ext cx="4151796" cy="2660059"/>
          </a:xfrm>
          <a:custGeom>
            <a:avLst/>
            <a:gdLst>
              <a:gd name="connsiteX0" fmla="*/ 0 w 4151796"/>
              <a:gd name="connsiteY0" fmla="*/ 0 h 2660059"/>
              <a:gd name="connsiteX1" fmla="*/ 4151796 w 4151796"/>
              <a:gd name="connsiteY1" fmla="*/ 0 h 2660059"/>
              <a:gd name="connsiteX2" fmla="*/ 4151796 w 4151796"/>
              <a:gd name="connsiteY2" fmla="*/ 2660059 h 2660059"/>
              <a:gd name="connsiteX3" fmla="*/ 0 w 4151796"/>
              <a:gd name="connsiteY3" fmla="*/ 2660059 h 26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1796" h="2660059">
                <a:moveTo>
                  <a:pt x="0" y="0"/>
                </a:moveTo>
                <a:lnTo>
                  <a:pt x="4151796" y="0"/>
                </a:lnTo>
                <a:lnTo>
                  <a:pt x="4151796" y="2660059"/>
                </a:lnTo>
                <a:lnTo>
                  <a:pt x="0" y="266005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45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162050" y="1152526"/>
            <a:ext cx="2095500" cy="4504365"/>
          </a:xfrm>
          <a:custGeom>
            <a:avLst/>
            <a:gdLst>
              <a:gd name="connsiteX0" fmla="*/ 279938 w 2095500"/>
              <a:gd name="connsiteY0" fmla="*/ 0 h 4504365"/>
              <a:gd name="connsiteX1" fmla="*/ 1815562 w 2095500"/>
              <a:gd name="connsiteY1" fmla="*/ 0 h 4504365"/>
              <a:gd name="connsiteX2" fmla="*/ 2095500 w 2095500"/>
              <a:gd name="connsiteY2" fmla="*/ 279938 h 4504365"/>
              <a:gd name="connsiteX3" fmla="*/ 2095500 w 2095500"/>
              <a:gd name="connsiteY3" fmla="*/ 4224427 h 4504365"/>
              <a:gd name="connsiteX4" fmla="*/ 1815562 w 2095500"/>
              <a:gd name="connsiteY4" fmla="*/ 4504365 h 4504365"/>
              <a:gd name="connsiteX5" fmla="*/ 279938 w 2095500"/>
              <a:gd name="connsiteY5" fmla="*/ 4504365 h 4504365"/>
              <a:gd name="connsiteX6" fmla="*/ 0 w 2095500"/>
              <a:gd name="connsiteY6" fmla="*/ 4224427 h 4504365"/>
              <a:gd name="connsiteX7" fmla="*/ 0 w 2095500"/>
              <a:gd name="connsiteY7" fmla="*/ 279938 h 4504365"/>
              <a:gd name="connsiteX8" fmla="*/ 279938 w 2095500"/>
              <a:gd name="connsiteY8" fmla="*/ 0 h 450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5500" h="4504365">
                <a:moveTo>
                  <a:pt x="279938" y="0"/>
                </a:moveTo>
                <a:lnTo>
                  <a:pt x="1815562" y="0"/>
                </a:lnTo>
                <a:cubicBezTo>
                  <a:pt x="1970167" y="0"/>
                  <a:pt x="2095500" y="125333"/>
                  <a:pt x="2095500" y="279938"/>
                </a:cubicBezTo>
                <a:lnTo>
                  <a:pt x="2095500" y="4224427"/>
                </a:lnTo>
                <a:cubicBezTo>
                  <a:pt x="2095500" y="4379032"/>
                  <a:pt x="1970167" y="4504365"/>
                  <a:pt x="1815562" y="4504365"/>
                </a:cubicBezTo>
                <a:lnTo>
                  <a:pt x="279938" y="4504365"/>
                </a:lnTo>
                <a:cubicBezTo>
                  <a:pt x="125333" y="4504365"/>
                  <a:pt x="0" y="4379032"/>
                  <a:pt x="0" y="4224427"/>
                </a:cubicBezTo>
                <a:lnTo>
                  <a:pt x="0" y="279938"/>
                </a:lnTo>
                <a:cubicBezTo>
                  <a:pt x="0" y="125333"/>
                  <a:pt x="125333" y="0"/>
                  <a:pt x="279938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49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834743" y="1291771"/>
            <a:ext cx="5181600" cy="2902857"/>
          </a:xfrm>
          <a:custGeom>
            <a:avLst/>
            <a:gdLst>
              <a:gd name="connsiteX0" fmla="*/ 0 w 5181600"/>
              <a:gd name="connsiteY0" fmla="*/ 0 h 2902857"/>
              <a:gd name="connsiteX1" fmla="*/ 5181600 w 5181600"/>
              <a:gd name="connsiteY1" fmla="*/ 0 h 2902857"/>
              <a:gd name="connsiteX2" fmla="*/ 5181600 w 5181600"/>
              <a:gd name="connsiteY2" fmla="*/ 2902857 h 2902857"/>
              <a:gd name="connsiteX3" fmla="*/ 0 w 5181600"/>
              <a:gd name="connsiteY3" fmla="*/ 2902857 h 290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600" h="2902857">
                <a:moveTo>
                  <a:pt x="0" y="0"/>
                </a:moveTo>
                <a:lnTo>
                  <a:pt x="5181600" y="0"/>
                </a:lnTo>
                <a:lnTo>
                  <a:pt x="5181600" y="2902857"/>
                </a:lnTo>
                <a:lnTo>
                  <a:pt x="0" y="290285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3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53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0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277034" y="0"/>
            <a:ext cx="7914966" cy="6858000"/>
          </a:xfrm>
          <a:custGeom>
            <a:avLst/>
            <a:gdLst>
              <a:gd name="connsiteX0" fmla="*/ 1979972 w 7914966"/>
              <a:gd name="connsiteY0" fmla="*/ 0 h 6858000"/>
              <a:gd name="connsiteX1" fmla="*/ 7914966 w 7914966"/>
              <a:gd name="connsiteY1" fmla="*/ 0 h 6858000"/>
              <a:gd name="connsiteX2" fmla="*/ 7914966 w 7914966"/>
              <a:gd name="connsiteY2" fmla="*/ 2928805 h 6858000"/>
              <a:gd name="connsiteX3" fmla="*/ 6780568 w 7914966"/>
              <a:gd name="connsiteY3" fmla="*/ 6858000 h 6858000"/>
              <a:gd name="connsiteX4" fmla="*/ 0 w 791496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4966" h="6858000">
                <a:moveTo>
                  <a:pt x="1979972" y="0"/>
                </a:moveTo>
                <a:lnTo>
                  <a:pt x="7914966" y="0"/>
                </a:lnTo>
                <a:lnTo>
                  <a:pt x="7914966" y="2928805"/>
                </a:lnTo>
                <a:lnTo>
                  <a:pt x="6780568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5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00650" cy="6858000"/>
          </a:xfrm>
          <a:custGeom>
            <a:avLst/>
            <a:gdLst>
              <a:gd name="connsiteX0" fmla="*/ 0 w 5200650"/>
              <a:gd name="connsiteY0" fmla="*/ 0 h 6858000"/>
              <a:gd name="connsiteX1" fmla="*/ 5200650 w 5200650"/>
              <a:gd name="connsiteY1" fmla="*/ 0 h 6858000"/>
              <a:gd name="connsiteX2" fmla="*/ 5200650 w 5200650"/>
              <a:gd name="connsiteY2" fmla="*/ 6858000 h 6858000"/>
              <a:gd name="connsiteX3" fmla="*/ 0 w 52006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650" h="6858000">
                <a:moveTo>
                  <a:pt x="0" y="0"/>
                </a:moveTo>
                <a:lnTo>
                  <a:pt x="5200650" y="0"/>
                </a:lnTo>
                <a:lnTo>
                  <a:pt x="5200650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0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3421626"/>
            <a:ext cx="12192000" cy="3017273"/>
          </a:xfrm>
          <a:custGeom>
            <a:avLst/>
            <a:gdLst>
              <a:gd name="connsiteX0" fmla="*/ 0 w 12192000"/>
              <a:gd name="connsiteY0" fmla="*/ 0 h 3017273"/>
              <a:gd name="connsiteX1" fmla="*/ 12192000 w 12192000"/>
              <a:gd name="connsiteY1" fmla="*/ 0 h 3017273"/>
              <a:gd name="connsiteX2" fmla="*/ 12192000 w 12192000"/>
              <a:gd name="connsiteY2" fmla="*/ 3017273 h 3017273"/>
              <a:gd name="connsiteX3" fmla="*/ 0 w 12192000"/>
              <a:gd name="connsiteY3" fmla="*/ 3017273 h 301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17273">
                <a:moveTo>
                  <a:pt x="0" y="0"/>
                </a:moveTo>
                <a:lnTo>
                  <a:pt x="12192000" y="0"/>
                </a:lnTo>
                <a:lnTo>
                  <a:pt x="12192000" y="3017273"/>
                </a:lnTo>
                <a:lnTo>
                  <a:pt x="0" y="301727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8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52974"/>
            <a:ext cx="12192000" cy="3049967"/>
          </a:xfrm>
          <a:custGeom>
            <a:avLst/>
            <a:gdLst>
              <a:gd name="connsiteX0" fmla="*/ 0 w 12192000"/>
              <a:gd name="connsiteY0" fmla="*/ 0 h 3049967"/>
              <a:gd name="connsiteX1" fmla="*/ 12192000 w 12192000"/>
              <a:gd name="connsiteY1" fmla="*/ 0 h 3049967"/>
              <a:gd name="connsiteX2" fmla="*/ 12192000 w 12192000"/>
              <a:gd name="connsiteY2" fmla="*/ 3049967 h 3049967"/>
              <a:gd name="connsiteX3" fmla="*/ 0 w 12192000"/>
              <a:gd name="connsiteY3" fmla="*/ 3049967 h 304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967">
                <a:moveTo>
                  <a:pt x="0" y="0"/>
                </a:moveTo>
                <a:lnTo>
                  <a:pt x="12192000" y="0"/>
                </a:lnTo>
                <a:lnTo>
                  <a:pt x="12192000" y="3049967"/>
                </a:lnTo>
                <a:lnTo>
                  <a:pt x="0" y="304996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1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991351" cy="6858000"/>
          </a:xfrm>
          <a:custGeom>
            <a:avLst/>
            <a:gdLst>
              <a:gd name="connsiteX0" fmla="*/ 1238251 w 6991351"/>
              <a:gd name="connsiteY0" fmla="*/ 0 h 6858000"/>
              <a:gd name="connsiteX1" fmla="*/ 6991351 w 6991351"/>
              <a:gd name="connsiteY1" fmla="*/ 0 h 6858000"/>
              <a:gd name="connsiteX2" fmla="*/ 5276851 w 6991351"/>
              <a:gd name="connsiteY2" fmla="*/ 6858000 h 6858000"/>
              <a:gd name="connsiteX3" fmla="*/ 0 w 6991351"/>
              <a:gd name="connsiteY3" fmla="*/ 6858000 h 6858000"/>
              <a:gd name="connsiteX4" fmla="*/ 0 w 6991351"/>
              <a:gd name="connsiteY4" fmla="*/ 49530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1351" h="6858000">
                <a:moveTo>
                  <a:pt x="1238251" y="0"/>
                </a:moveTo>
                <a:lnTo>
                  <a:pt x="6991351" y="0"/>
                </a:lnTo>
                <a:lnTo>
                  <a:pt x="5276851" y="6858000"/>
                </a:lnTo>
                <a:lnTo>
                  <a:pt x="0" y="6858000"/>
                </a:lnTo>
                <a:lnTo>
                  <a:pt x="0" y="495300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1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37420" y="754800"/>
            <a:ext cx="3834582" cy="5306787"/>
          </a:xfrm>
          <a:custGeom>
            <a:avLst/>
            <a:gdLst>
              <a:gd name="connsiteX0" fmla="*/ 958646 w 3834582"/>
              <a:gd name="connsiteY0" fmla="*/ 0 h 5306787"/>
              <a:gd name="connsiteX1" fmla="*/ 3834582 w 3834582"/>
              <a:gd name="connsiteY1" fmla="*/ 0 h 5306787"/>
              <a:gd name="connsiteX2" fmla="*/ 2875937 w 3834582"/>
              <a:gd name="connsiteY2" fmla="*/ 5306787 h 5306787"/>
              <a:gd name="connsiteX3" fmla="*/ 0 w 3834582"/>
              <a:gd name="connsiteY3" fmla="*/ 5306787 h 530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4582" h="5306787">
                <a:moveTo>
                  <a:pt x="958646" y="0"/>
                </a:moveTo>
                <a:lnTo>
                  <a:pt x="3834582" y="0"/>
                </a:lnTo>
                <a:lnTo>
                  <a:pt x="2875937" y="5306787"/>
                </a:lnTo>
                <a:lnTo>
                  <a:pt x="0" y="530678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3598607" y="754799"/>
            <a:ext cx="3834582" cy="5306787"/>
          </a:xfrm>
          <a:custGeom>
            <a:avLst/>
            <a:gdLst>
              <a:gd name="connsiteX0" fmla="*/ 958646 w 3834582"/>
              <a:gd name="connsiteY0" fmla="*/ 0 h 5306787"/>
              <a:gd name="connsiteX1" fmla="*/ 3834582 w 3834582"/>
              <a:gd name="connsiteY1" fmla="*/ 0 h 5306787"/>
              <a:gd name="connsiteX2" fmla="*/ 2875937 w 3834582"/>
              <a:gd name="connsiteY2" fmla="*/ 5306787 h 5306787"/>
              <a:gd name="connsiteX3" fmla="*/ 0 w 3834582"/>
              <a:gd name="connsiteY3" fmla="*/ 5306787 h 530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4582" h="5306787">
                <a:moveTo>
                  <a:pt x="958646" y="0"/>
                </a:moveTo>
                <a:lnTo>
                  <a:pt x="3834582" y="0"/>
                </a:lnTo>
                <a:lnTo>
                  <a:pt x="2875937" y="5306787"/>
                </a:lnTo>
                <a:lnTo>
                  <a:pt x="0" y="530678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877D3-0B95-4B47-BF0D-0A22C77152B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1104D-8D64-4BBD-B68F-2A98FBE9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3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jh91" TargetMode="External"/><Relationship Id="rId2" Type="http://schemas.openxmlformats.org/officeDocument/2006/relationships/hyperlink" Target="mailto:gojeda91@naver.com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802742" y="2782735"/>
            <a:ext cx="4586516" cy="1260983"/>
            <a:chOff x="3802742" y="2936339"/>
            <a:chExt cx="4586516" cy="1260983"/>
          </a:xfrm>
        </p:grpSpPr>
        <p:sp>
          <p:nvSpPr>
            <p:cNvPr id="6" name="TextBox 5"/>
            <p:cNvSpPr txBox="1"/>
            <p:nvPr/>
          </p:nvSpPr>
          <p:spPr>
            <a:xfrm flipH="1">
              <a:off x="4076700" y="2936339"/>
              <a:ext cx="4038600" cy="9074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4000" b="1" spc="3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Azure VPN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02742" y="3882620"/>
              <a:ext cx="4586516" cy="314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0" y="0"/>
            <a:ext cx="6106332" cy="934335"/>
            <a:chOff x="0" y="0"/>
            <a:chExt cx="6106332" cy="93433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0" y="452653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085668" y="5923665"/>
            <a:ext cx="6106332" cy="934335"/>
            <a:chOff x="6085668" y="5923665"/>
            <a:chExt cx="6106332" cy="934335"/>
          </a:xfrm>
        </p:grpSpPr>
        <p:sp>
          <p:nvSpPr>
            <p:cNvPr id="25" name="Rectangle 15"/>
            <p:cNvSpPr/>
            <p:nvPr/>
          </p:nvSpPr>
          <p:spPr>
            <a:xfrm rot="10800000">
              <a:off x="6085668" y="5923665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>
              <a:off x="7943850" y="6405346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93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9411" y="-13073"/>
            <a:ext cx="4191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94335" y="6249536"/>
            <a:ext cx="20681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401718" y="6089199"/>
            <a:ext cx="3008314" cy="320676"/>
            <a:chOff x="10919368" y="-940251"/>
            <a:chExt cx="3008314" cy="320676"/>
          </a:xfrm>
          <a:solidFill>
            <a:schemeClr val="tx1"/>
          </a:solidFill>
        </p:grpSpPr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0919368" y="-940250"/>
              <a:ext cx="231775" cy="320675"/>
            </a:xfrm>
            <a:custGeom>
              <a:avLst/>
              <a:gdLst>
                <a:gd name="T0" fmla="*/ 64 w 128"/>
                <a:gd name="T1" fmla="*/ 104 h 176"/>
                <a:gd name="T2" fmla="*/ 48 w 128"/>
                <a:gd name="T3" fmla="*/ 120 h 176"/>
                <a:gd name="T4" fmla="*/ 52 w 128"/>
                <a:gd name="T5" fmla="*/ 131 h 176"/>
                <a:gd name="T6" fmla="*/ 52 w 128"/>
                <a:gd name="T7" fmla="*/ 132 h 176"/>
                <a:gd name="T8" fmla="*/ 64 w 128"/>
                <a:gd name="T9" fmla="*/ 144 h 176"/>
                <a:gd name="T10" fmla="*/ 76 w 128"/>
                <a:gd name="T11" fmla="*/ 132 h 176"/>
                <a:gd name="T12" fmla="*/ 76 w 128"/>
                <a:gd name="T13" fmla="*/ 131 h 176"/>
                <a:gd name="T14" fmla="*/ 80 w 128"/>
                <a:gd name="T15" fmla="*/ 120 h 176"/>
                <a:gd name="T16" fmla="*/ 64 w 128"/>
                <a:gd name="T17" fmla="*/ 104 h 176"/>
                <a:gd name="T18" fmla="*/ 68 w 128"/>
                <a:gd name="T19" fmla="*/ 127 h 176"/>
                <a:gd name="T20" fmla="*/ 68 w 128"/>
                <a:gd name="T21" fmla="*/ 132 h 176"/>
                <a:gd name="T22" fmla="*/ 64 w 128"/>
                <a:gd name="T23" fmla="*/ 136 h 176"/>
                <a:gd name="T24" fmla="*/ 60 w 128"/>
                <a:gd name="T25" fmla="*/ 132 h 176"/>
                <a:gd name="T26" fmla="*/ 60 w 128"/>
                <a:gd name="T27" fmla="*/ 127 h 176"/>
                <a:gd name="T28" fmla="*/ 56 w 128"/>
                <a:gd name="T29" fmla="*/ 120 h 176"/>
                <a:gd name="T30" fmla="*/ 64 w 128"/>
                <a:gd name="T31" fmla="*/ 112 h 176"/>
                <a:gd name="T32" fmla="*/ 72 w 128"/>
                <a:gd name="T33" fmla="*/ 120 h 176"/>
                <a:gd name="T34" fmla="*/ 68 w 128"/>
                <a:gd name="T35" fmla="*/ 127 h 176"/>
                <a:gd name="T36" fmla="*/ 112 w 128"/>
                <a:gd name="T37" fmla="*/ 72 h 176"/>
                <a:gd name="T38" fmla="*/ 112 w 128"/>
                <a:gd name="T39" fmla="*/ 48 h 176"/>
                <a:gd name="T40" fmla="*/ 64 w 128"/>
                <a:gd name="T41" fmla="*/ 0 h 176"/>
                <a:gd name="T42" fmla="*/ 16 w 128"/>
                <a:gd name="T43" fmla="*/ 48 h 176"/>
                <a:gd name="T44" fmla="*/ 16 w 128"/>
                <a:gd name="T45" fmla="*/ 72 h 176"/>
                <a:gd name="T46" fmla="*/ 0 w 128"/>
                <a:gd name="T47" fmla="*/ 88 h 176"/>
                <a:gd name="T48" fmla="*/ 0 w 128"/>
                <a:gd name="T49" fmla="*/ 160 h 176"/>
                <a:gd name="T50" fmla="*/ 16 w 128"/>
                <a:gd name="T51" fmla="*/ 176 h 176"/>
                <a:gd name="T52" fmla="*/ 112 w 128"/>
                <a:gd name="T53" fmla="*/ 176 h 176"/>
                <a:gd name="T54" fmla="*/ 128 w 128"/>
                <a:gd name="T55" fmla="*/ 160 h 176"/>
                <a:gd name="T56" fmla="*/ 128 w 128"/>
                <a:gd name="T57" fmla="*/ 88 h 176"/>
                <a:gd name="T58" fmla="*/ 112 w 128"/>
                <a:gd name="T59" fmla="*/ 72 h 176"/>
                <a:gd name="T60" fmla="*/ 24 w 128"/>
                <a:gd name="T61" fmla="*/ 48 h 176"/>
                <a:gd name="T62" fmla="*/ 64 w 128"/>
                <a:gd name="T63" fmla="*/ 8 h 176"/>
                <a:gd name="T64" fmla="*/ 104 w 128"/>
                <a:gd name="T65" fmla="*/ 48 h 176"/>
                <a:gd name="T66" fmla="*/ 104 w 128"/>
                <a:gd name="T67" fmla="*/ 72 h 176"/>
                <a:gd name="T68" fmla="*/ 24 w 128"/>
                <a:gd name="T69" fmla="*/ 72 h 176"/>
                <a:gd name="T70" fmla="*/ 24 w 128"/>
                <a:gd name="T71" fmla="*/ 48 h 176"/>
                <a:gd name="T72" fmla="*/ 120 w 128"/>
                <a:gd name="T73" fmla="*/ 160 h 176"/>
                <a:gd name="T74" fmla="*/ 112 w 128"/>
                <a:gd name="T75" fmla="*/ 168 h 176"/>
                <a:gd name="T76" fmla="*/ 16 w 128"/>
                <a:gd name="T77" fmla="*/ 168 h 176"/>
                <a:gd name="T78" fmla="*/ 8 w 128"/>
                <a:gd name="T79" fmla="*/ 160 h 176"/>
                <a:gd name="T80" fmla="*/ 8 w 128"/>
                <a:gd name="T81" fmla="*/ 88 h 176"/>
                <a:gd name="T82" fmla="*/ 16 w 128"/>
                <a:gd name="T83" fmla="*/ 80 h 176"/>
                <a:gd name="T84" fmla="*/ 112 w 128"/>
                <a:gd name="T85" fmla="*/ 80 h 176"/>
                <a:gd name="T86" fmla="*/ 120 w 128"/>
                <a:gd name="T87" fmla="*/ 88 h 176"/>
                <a:gd name="T88" fmla="*/ 120 w 128"/>
                <a:gd name="T89" fmla="*/ 16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" h="176">
                  <a:moveTo>
                    <a:pt x="64" y="104"/>
                  </a:moveTo>
                  <a:cubicBezTo>
                    <a:pt x="55" y="104"/>
                    <a:pt x="48" y="111"/>
                    <a:pt x="48" y="120"/>
                  </a:cubicBezTo>
                  <a:cubicBezTo>
                    <a:pt x="48" y="124"/>
                    <a:pt x="50" y="128"/>
                    <a:pt x="52" y="131"/>
                  </a:cubicBezTo>
                  <a:cubicBezTo>
                    <a:pt x="52" y="131"/>
                    <a:pt x="52" y="132"/>
                    <a:pt x="52" y="132"/>
                  </a:cubicBezTo>
                  <a:cubicBezTo>
                    <a:pt x="52" y="139"/>
                    <a:pt x="57" y="144"/>
                    <a:pt x="64" y="144"/>
                  </a:cubicBezTo>
                  <a:cubicBezTo>
                    <a:pt x="71" y="144"/>
                    <a:pt x="76" y="139"/>
                    <a:pt x="76" y="132"/>
                  </a:cubicBezTo>
                  <a:cubicBezTo>
                    <a:pt x="76" y="132"/>
                    <a:pt x="76" y="131"/>
                    <a:pt x="76" y="131"/>
                  </a:cubicBezTo>
                  <a:cubicBezTo>
                    <a:pt x="78" y="128"/>
                    <a:pt x="80" y="124"/>
                    <a:pt x="80" y="120"/>
                  </a:cubicBezTo>
                  <a:cubicBezTo>
                    <a:pt x="80" y="111"/>
                    <a:pt x="73" y="104"/>
                    <a:pt x="64" y="104"/>
                  </a:cubicBezTo>
                  <a:moveTo>
                    <a:pt x="68" y="127"/>
                  </a:moveTo>
                  <a:cubicBezTo>
                    <a:pt x="68" y="132"/>
                    <a:pt x="68" y="132"/>
                    <a:pt x="68" y="132"/>
                  </a:cubicBezTo>
                  <a:cubicBezTo>
                    <a:pt x="68" y="134"/>
                    <a:pt x="66" y="136"/>
                    <a:pt x="64" y="136"/>
                  </a:cubicBezTo>
                  <a:cubicBezTo>
                    <a:pt x="62" y="136"/>
                    <a:pt x="60" y="134"/>
                    <a:pt x="60" y="132"/>
                  </a:cubicBezTo>
                  <a:cubicBezTo>
                    <a:pt x="60" y="127"/>
                    <a:pt x="60" y="127"/>
                    <a:pt x="60" y="127"/>
                  </a:cubicBezTo>
                  <a:cubicBezTo>
                    <a:pt x="58" y="126"/>
                    <a:pt x="56" y="123"/>
                    <a:pt x="56" y="120"/>
                  </a:cubicBezTo>
                  <a:cubicBezTo>
                    <a:pt x="56" y="116"/>
                    <a:pt x="60" y="112"/>
                    <a:pt x="64" y="112"/>
                  </a:cubicBezTo>
                  <a:cubicBezTo>
                    <a:pt x="68" y="112"/>
                    <a:pt x="72" y="116"/>
                    <a:pt x="72" y="120"/>
                  </a:cubicBezTo>
                  <a:cubicBezTo>
                    <a:pt x="72" y="123"/>
                    <a:pt x="70" y="126"/>
                    <a:pt x="68" y="127"/>
                  </a:cubicBezTo>
                  <a:moveTo>
                    <a:pt x="112" y="72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2" y="21"/>
                    <a:pt x="91" y="0"/>
                    <a:pt x="64" y="0"/>
                  </a:cubicBezTo>
                  <a:cubicBezTo>
                    <a:pt x="37" y="0"/>
                    <a:pt x="16" y="21"/>
                    <a:pt x="16" y="48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7" y="72"/>
                    <a:pt x="0" y="79"/>
                    <a:pt x="0" y="88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12" y="176"/>
                    <a:pt x="112" y="176"/>
                    <a:pt x="112" y="176"/>
                  </a:cubicBezTo>
                  <a:cubicBezTo>
                    <a:pt x="121" y="176"/>
                    <a:pt x="128" y="169"/>
                    <a:pt x="128" y="160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28" y="79"/>
                    <a:pt x="121" y="72"/>
                    <a:pt x="112" y="72"/>
                  </a:cubicBezTo>
                  <a:moveTo>
                    <a:pt x="24" y="48"/>
                  </a:moveTo>
                  <a:cubicBezTo>
                    <a:pt x="24" y="26"/>
                    <a:pt x="42" y="8"/>
                    <a:pt x="64" y="8"/>
                  </a:cubicBezTo>
                  <a:cubicBezTo>
                    <a:pt x="86" y="8"/>
                    <a:pt x="104" y="26"/>
                    <a:pt x="104" y="48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24" y="72"/>
                    <a:pt x="24" y="72"/>
                    <a:pt x="24" y="72"/>
                  </a:cubicBezTo>
                  <a:lnTo>
                    <a:pt x="24" y="48"/>
                  </a:lnTo>
                  <a:close/>
                  <a:moveTo>
                    <a:pt x="120" y="160"/>
                  </a:moveTo>
                  <a:cubicBezTo>
                    <a:pt x="120" y="164"/>
                    <a:pt x="116" y="168"/>
                    <a:pt x="112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4"/>
                    <a:pt x="12" y="80"/>
                    <a:pt x="16" y="8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6" y="80"/>
                    <a:pt x="120" y="84"/>
                    <a:pt x="120" y="88"/>
                  </a:cubicBezTo>
                  <a:lnTo>
                    <a:pt x="120" y="16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8"/>
            <p:cNvSpPr>
              <a:spLocks noEditPoints="1"/>
            </p:cNvSpPr>
            <p:nvPr/>
          </p:nvSpPr>
          <p:spPr bwMode="auto">
            <a:xfrm>
              <a:off x="11755981" y="-940250"/>
              <a:ext cx="320675" cy="320675"/>
            </a:xfrm>
            <a:custGeom>
              <a:avLst/>
              <a:gdLst>
                <a:gd name="T0" fmla="*/ 112 w 176"/>
                <a:gd name="T1" fmla="*/ 120 h 176"/>
                <a:gd name="T2" fmla="*/ 120 w 176"/>
                <a:gd name="T3" fmla="*/ 104 h 176"/>
                <a:gd name="T4" fmla="*/ 64 w 176"/>
                <a:gd name="T5" fmla="*/ 96 h 176"/>
                <a:gd name="T6" fmla="*/ 56 w 176"/>
                <a:gd name="T7" fmla="*/ 112 h 176"/>
                <a:gd name="T8" fmla="*/ 64 w 176"/>
                <a:gd name="T9" fmla="*/ 104 h 176"/>
                <a:gd name="T10" fmla="*/ 112 w 176"/>
                <a:gd name="T11" fmla="*/ 112 h 176"/>
                <a:gd name="T12" fmla="*/ 64 w 176"/>
                <a:gd name="T13" fmla="*/ 104 h 176"/>
                <a:gd name="T14" fmla="*/ 152 w 176"/>
                <a:gd name="T15" fmla="*/ 48 h 176"/>
                <a:gd name="T16" fmla="*/ 144 w 176"/>
                <a:gd name="T17" fmla="*/ 8 h 176"/>
                <a:gd name="T18" fmla="*/ 104 w 176"/>
                <a:gd name="T19" fmla="*/ 0 h 176"/>
                <a:gd name="T20" fmla="*/ 24 w 176"/>
                <a:gd name="T21" fmla="*/ 8 h 176"/>
                <a:gd name="T22" fmla="*/ 8 w 176"/>
                <a:gd name="T23" fmla="*/ 48 h 176"/>
                <a:gd name="T24" fmla="*/ 0 w 176"/>
                <a:gd name="T25" fmla="*/ 72 h 176"/>
                <a:gd name="T26" fmla="*/ 16 w 176"/>
                <a:gd name="T27" fmla="*/ 80 h 176"/>
                <a:gd name="T28" fmla="*/ 24 w 176"/>
                <a:gd name="T29" fmla="*/ 176 h 176"/>
                <a:gd name="T30" fmla="*/ 160 w 176"/>
                <a:gd name="T31" fmla="*/ 168 h 176"/>
                <a:gd name="T32" fmla="*/ 168 w 176"/>
                <a:gd name="T33" fmla="*/ 80 h 176"/>
                <a:gd name="T34" fmla="*/ 176 w 176"/>
                <a:gd name="T35" fmla="*/ 56 h 176"/>
                <a:gd name="T36" fmla="*/ 144 w 176"/>
                <a:gd name="T37" fmla="*/ 16 h 176"/>
                <a:gd name="T38" fmla="*/ 128 w 176"/>
                <a:gd name="T39" fmla="*/ 48 h 176"/>
                <a:gd name="T40" fmla="*/ 120 w 176"/>
                <a:gd name="T41" fmla="*/ 16 h 176"/>
                <a:gd name="T42" fmla="*/ 104 w 176"/>
                <a:gd name="T43" fmla="*/ 12 h 176"/>
                <a:gd name="T44" fmla="*/ 104 w 176"/>
                <a:gd name="T45" fmla="*/ 24 h 176"/>
                <a:gd name="T46" fmla="*/ 32 w 176"/>
                <a:gd name="T47" fmla="*/ 8 h 176"/>
                <a:gd name="T48" fmla="*/ 96 w 176"/>
                <a:gd name="T49" fmla="*/ 28 h 176"/>
                <a:gd name="T50" fmla="*/ 120 w 176"/>
                <a:gd name="T51" fmla="*/ 32 h 176"/>
                <a:gd name="T52" fmla="*/ 32 w 176"/>
                <a:gd name="T53" fmla="*/ 48 h 176"/>
                <a:gd name="T54" fmla="*/ 152 w 176"/>
                <a:gd name="T55" fmla="*/ 168 h 176"/>
                <a:gd name="T56" fmla="*/ 24 w 176"/>
                <a:gd name="T57" fmla="*/ 80 h 176"/>
                <a:gd name="T58" fmla="*/ 152 w 176"/>
                <a:gd name="T59" fmla="*/ 168 h 176"/>
                <a:gd name="T60" fmla="*/ 8 w 176"/>
                <a:gd name="T61" fmla="*/ 72 h 176"/>
                <a:gd name="T62" fmla="*/ 168 w 176"/>
                <a:gd name="T63" fmla="*/ 5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6" h="176">
                  <a:moveTo>
                    <a:pt x="64" y="120"/>
                  </a:moveTo>
                  <a:cubicBezTo>
                    <a:pt x="112" y="120"/>
                    <a:pt x="112" y="120"/>
                    <a:pt x="112" y="120"/>
                  </a:cubicBezTo>
                  <a:cubicBezTo>
                    <a:pt x="116" y="120"/>
                    <a:pt x="120" y="116"/>
                    <a:pt x="120" y="112"/>
                  </a:cubicBezTo>
                  <a:cubicBezTo>
                    <a:pt x="120" y="104"/>
                    <a:pt x="120" y="104"/>
                    <a:pt x="120" y="104"/>
                  </a:cubicBezTo>
                  <a:cubicBezTo>
                    <a:pt x="120" y="100"/>
                    <a:pt x="116" y="96"/>
                    <a:pt x="112" y="9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0" y="96"/>
                    <a:pt x="56" y="100"/>
                    <a:pt x="56" y="104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16"/>
                    <a:pt x="60" y="120"/>
                    <a:pt x="64" y="120"/>
                  </a:cubicBezTo>
                  <a:moveTo>
                    <a:pt x="64" y="104"/>
                  </a:moveTo>
                  <a:cubicBezTo>
                    <a:pt x="112" y="104"/>
                    <a:pt x="112" y="104"/>
                    <a:pt x="112" y="104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64" y="112"/>
                    <a:pt x="64" y="112"/>
                    <a:pt x="64" y="112"/>
                  </a:cubicBezTo>
                  <a:lnTo>
                    <a:pt x="64" y="104"/>
                  </a:lnTo>
                  <a:close/>
                  <a:moveTo>
                    <a:pt x="168" y="48"/>
                  </a:moveTo>
                  <a:cubicBezTo>
                    <a:pt x="152" y="48"/>
                    <a:pt x="152" y="48"/>
                    <a:pt x="152" y="48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2" y="12"/>
                    <a:pt x="148" y="8"/>
                    <a:pt x="144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4" y="4"/>
                    <a:pt x="24" y="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52"/>
                    <a:pt x="0" y="5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6"/>
                    <a:pt x="4" y="80"/>
                    <a:pt x="8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72"/>
                    <a:pt x="20" y="176"/>
                    <a:pt x="24" y="176"/>
                  </a:cubicBezTo>
                  <a:cubicBezTo>
                    <a:pt x="152" y="176"/>
                    <a:pt x="152" y="176"/>
                    <a:pt x="152" y="176"/>
                  </a:cubicBezTo>
                  <a:cubicBezTo>
                    <a:pt x="156" y="176"/>
                    <a:pt x="160" y="172"/>
                    <a:pt x="160" y="168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8" y="80"/>
                    <a:pt x="168" y="80"/>
                    <a:pt x="168" y="80"/>
                  </a:cubicBezTo>
                  <a:cubicBezTo>
                    <a:pt x="172" y="80"/>
                    <a:pt x="176" y="76"/>
                    <a:pt x="176" y="72"/>
                  </a:cubicBezTo>
                  <a:cubicBezTo>
                    <a:pt x="176" y="56"/>
                    <a:pt x="176" y="56"/>
                    <a:pt x="176" y="56"/>
                  </a:cubicBezTo>
                  <a:cubicBezTo>
                    <a:pt x="176" y="52"/>
                    <a:pt x="172" y="48"/>
                    <a:pt x="168" y="48"/>
                  </a:cubicBezTo>
                  <a:moveTo>
                    <a:pt x="144" y="16"/>
                  </a:moveTo>
                  <a:cubicBezTo>
                    <a:pt x="144" y="48"/>
                    <a:pt x="144" y="48"/>
                    <a:pt x="144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0" y="16"/>
                    <a:pt x="120" y="16"/>
                    <a:pt x="120" y="16"/>
                  </a:cubicBezTo>
                  <a:lnTo>
                    <a:pt x="144" y="16"/>
                  </a:lnTo>
                  <a:close/>
                  <a:moveTo>
                    <a:pt x="104" y="12"/>
                  </a:moveTo>
                  <a:cubicBezTo>
                    <a:pt x="116" y="24"/>
                    <a:pt x="116" y="24"/>
                    <a:pt x="116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12"/>
                  </a:lnTo>
                  <a:close/>
                  <a:moveTo>
                    <a:pt x="32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30"/>
                    <a:pt x="98" y="32"/>
                    <a:pt x="100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8"/>
                  </a:lnTo>
                  <a:close/>
                  <a:moveTo>
                    <a:pt x="152" y="168"/>
                  </a:moveTo>
                  <a:cubicBezTo>
                    <a:pt x="24" y="168"/>
                    <a:pt x="24" y="168"/>
                    <a:pt x="24" y="168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52" y="80"/>
                    <a:pt x="152" y="80"/>
                    <a:pt x="152" y="80"/>
                  </a:cubicBezTo>
                  <a:lnTo>
                    <a:pt x="152" y="168"/>
                  </a:lnTo>
                  <a:close/>
                  <a:moveTo>
                    <a:pt x="168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0"/>
            <p:cNvSpPr>
              <a:spLocks noEditPoints="1"/>
            </p:cNvSpPr>
            <p:nvPr/>
          </p:nvSpPr>
          <p:spPr bwMode="auto">
            <a:xfrm>
              <a:off x="12681494" y="-940250"/>
              <a:ext cx="320675" cy="320675"/>
            </a:xfrm>
            <a:custGeom>
              <a:avLst/>
              <a:gdLst>
                <a:gd name="T0" fmla="*/ 162 w 176"/>
                <a:gd name="T1" fmla="*/ 68 h 176"/>
                <a:gd name="T2" fmla="*/ 159 w 176"/>
                <a:gd name="T3" fmla="*/ 42 h 176"/>
                <a:gd name="T4" fmla="*/ 142 w 176"/>
                <a:gd name="T5" fmla="*/ 17 h 176"/>
                <a:gd name="T6" fmla="*/ 134 w 176"/>
                <a:gd name="T7" fmla="*/ 17 h 176"/>
                <a:gd name="T8" fmla="*/ 108 w 176"/>
                <a:gd name="T9" fmla="*/ 14 h 176"/>
                <a:gd name="T10" fmla="*/ 100 w 176"/>
                <a:gd name="T11" fmla="*/ 0 h 176"/>
                <a:gd name="T12" fmla="*/ 70 w 176"/>
                <a:gd name="T13" fmla="*/ 6 h 176"/>
                <a:gd name="T14" fmla="*/ 50 w 176"/>
                <a:gd name="T15" fmla="*/ 22 h 176"/>
                <a:gd name="T16" fmla="*/ 38 w 176"/>
                <a:gd name="T17" fmla="*/ 16 h 176"/>
                <a:gd name="T18" fmla="*/ 17 w 176"/>
                <a:gd name="T19" fmla="*/ 34 h 176"/>
                <a:gd name="T20" fmla="*/ 22 w 176"/>
                <a:gd name="T21" fmla="*/ 50 h 176"/>
                <a:gd name="T22" fmla="*/ 6 w 176"/>
                <a:gd name="T23" fmla="*/ 70 h 176"/>
                <a:gd name="T24" fmla="*/ 0 w 176"/>
                <a:gd name="T25" fmla="*/ 100 h 176"/>
                <a:gd name="T26" fmla="*/ 14 w 176"/>
                <a:gd name="T27" fmla="*/ 108 h 176"/>
                <a:gd name="T28" fmla="*/ 17 w 176"/>
                <a:gd name="T29" fmla="*/ 134 h 176"/>
                <a:gd name="T30" fmla="*/ 34 w 176"/>
                <a:gd name="T31" fmla="*/ 159 h 176"/>
                <a:gd name="T32" fmla="*/ 42 w 176"/>
                <a:gd name="T33" fmla="*/ 159 h 176"/>
                <a:gd name="T34" fmla="*/ 68 w 176"/>
                <a:gd name="T35" fmla="*/ 162 h 176"/>
                <a:gd name="T36" fmla="*/ 76 w 176"/>
                <a:gd name="T37" fmla="*/ 176 h 176"/>
                <a:gd name="T38" fmla="*/ 106 w 176"/>
                <a:gd name="T39" fmla="*/ 170 h 176"/>
                <a:gd name="T40" fmla="*/ 126 w 176"/>
                <a:gd name="T41" fmla="*/ 154 h 176"/>
                <a:gd name="T42" fmla="*/ 138 w 176"/>
                <a:gd name="T43" fmla="*/ 160 h 176"/>
                <a:gd name="T44" fmla="*/ 159 w 176"/>
                <a:gd name="T45" fmla="*/ 142 h 176"/>
                <a:gd name="T46" fmla="*/ 154 w 176"/>
                <a:gd name="T47" fmla="*/ 126 h 176"/>
                <a:gd name="T48" fmla="*/ 170 w 176"/>
                <a:gd name="T49" fmla="*/ 106 h 176"/>
                <a:gd name="T50" fmla="*/ 176 w 176"/>
                <a:gd name="T51" fmla="*/ 76 h 176"/>
                <a:gd name="T52" fmla="*/ 168 w 176"/>
                <a:gd name="T53" fmla="*/ 98 h 176"/>
                <a:gd name="T54" fmla="*/ 160 w 176"/>
                <a:gd name="T55" fmla="*/ 100 h 176"/>
                <a:gd name="T56" fmla="*/ 147 w 176"/>
                <a:gd name="T57" fmla="*/ 122 h 176"/>
                <a:gd name="T58" fmla="*/ 152 w 176"/>
                <a:gd name="T59" fmla="*/ 138 h 176"/>
                <a:gd name="T60" fmla="*/ 138 w 176"/>
                <a:gd name="T61" fmla="*/ 152 h 176"/>
                <a:gd name="T62" fmla="*/ 126 w 176"/>
                <a:gd name="T63" fmla="*/ 146 h 176"/>
                <a:gd name="T64" fmla="*/ 106 w 176"/>
                <a:gd name="T65" fmla="*/ 154 h 176"/>
                <a:gd name="T66" fmla="*/ 98 w 176"/>
                <a:gd name="T67" fmla="*/ 168 h 176"/>
                <a:gd name="T68" fmla="*/ 78 w 176"/>
                <a:gd name="T69" fmla="*/ 168 h 176"/>
                <a:gd name="T70" fmla="*/ 70 w 176"/>
                <a:gd name="T71" fmla="*/ 154 h 176"/>
                <a:gd name="T72" fmla="*/ 50 w 176"/>
                <a:gd name="T73" fmla="*/ 146 h 176"/>
                <a:gd name="T74" fmla="*/ 39 w 176"/>
                <a:gd name="T75" fmla="*/ 152 h 176"/>
                <a:gd name="T76" fmla="*/ 24 w 176"/>
                <a:gd name="T77" fmla="*/ 138 h 176"/>
                <a:gd name="T78" fmla="*/ 29 w 176"/>
                <a:gd name="T79" fmla="*/ 122 h 176"/>
                <a:gd name="T80" fmla="*/ 16 w 176"/>
                <a:gd name="T81" fmla="*/ 100 h 176"/>
                <a:gd name="T82" fmla="*/ 8 w 176"/>
                <a:gd name="T83" fmla="*/ 98 h 176"/>
                <a:gd name="T84" fmla="*/ 16 w 176"/>
                <a:gd name="T85" fmla="*/ 76 h 176"/>
                <a:gd name="T86" fmla="*/ 29 w 176"/>
                <a:gd name="T87" fmla="*/ 54 h 176"/>
                <a:gd name="T88" fmla="*/ 24 w 176"/>
                <a:gd name="T89" fmla="*/ 38 h 176"/>
                <a:gd name="T90" fmla="*/ 38 w 176"/>
                <a:gd name="T91" fmla="*/ 24 h 176"/>
                <a:gd name="T92" fmla="*/ 50 w 176"/>
                <a:gd name="T93" fmla="*/ 30 h 176"/>
                <a:gd name="T94" fmla="*/ 70 w 176"/>
                <a:gd name="T95" fmla="*/ 22 h 176"/>
                <a:gd name="T96" fmla="*/ 78 w 176"/>
                <a:gd name="T97" fmla="*/ 8 h 176"/>
                <a:gd name="T98" fmla="*/ 98 w 176"/>
                <a:gd name="T99" fmla="*/ 8 h 176"/>
                <a:gd name="T100" fmla="*/ 106 w 176"/>
                <a:gd name="T101" fmla="*/ 22 h 176"/>
                <a:gd name="T102" fmla="*/ 126 w 176"/>
                <a:gd name="T103" fmla="*/ 30 h 176"/>
                <a:gd name="T104" fmla="*/ 138 w 176"/>
                <a:gd name="T105" fmla="*/ 24 h 176"/>
                <a:gd name="T106" fmla="*/ 152 w 176"/>
                <a:gd name="T107" fmla="*/ 39 h 176"/>
                <a:gd name="T108" fmla="*/ 147 w 176"/>
                <a:gd name="T109" fmla="*/ 54 h 176"/>
                <a:gd name="T110" fmla="*/ 160 w 176"/>
                <a:gd name="T111" fmla="*/ 76 h 176"/>
                <a:gd name="T112" fmla="*/ 168 w 176"/>
                <a:gd name="T113" fmla="*/ 98 h 176"/>
                <a:gd name="T114" fmla="*/ 48 w 176"/>
                <a:gd name="T115" fmla="*/ 88 h 176"/>
                <a:gd name="T116" fmla="*/ 128 w 176"/>
                <a:gd name="T117" fmla="*/ 88 h 176"/>
                <a:gd name="T118" fmla="*/ 88 w 176"/>
                <a:gd name="T119" fmla="*/ 120 h 176"/>
                <a:gd name="T120" fmla="*/ 88 w 176"/>
                <a:gd name="T121" fmla="*/ 56 h 176"/>
                <a:gd name="T122" fmla="*/ 88 w 176"/>
                <a:gd name="T123" fmla="*/ 1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" h="176">
                  <a:moveTo>
                    <a:pt x="170" y="70"/>
                  </a:moveTo>
                  <a:cubicBezTo>
                    <a:pt x="162" y="68"/>
                    <a:pt x="162" y="68"/>
                    <a:pt x="162" y="68"/>
                  </a:cubicBezTo>
                  <a:cubicBezTo>
                    <a:pt x="160" y="62"/>
                    <a:pt x="157" y="56"/>
                    <a:pt x="154" y="50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0"/>
                    <a:pt x="161" y="36"/>
                    <a:pt x="159" y="34"/>
                  </a:cubicBezTo>
                  <a:cubicBezTo>
                    <a:pt x="142" y="17"/>
                    <a:pt x="142" y="17"/>
                    <a:pt x="142" y="17"/>
                  </a:cubicBezTo>
                  <a:cubicBezTo>
                    <a:pt x="141" y="16"/>
                    <a:pt x="140" y="16"/>
                    <a:pt x="138" y="16"/>
                  </a:cubicBezTo>
                  <a:cubicBezTo>
                    <a:pt x="137" y="16"/>
                    <a:pt x="135" y="17"/>
                    <a:pt x="134" y="17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20" y="19"/>
                    <a:pt x="114" y="16"/>
                    <a:pt x="108" y="14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3"/>
                    <a:pt x="103" y="0"/>
                    <a:pt x="10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3" y="0"/>
                    <a:pt x="71" y="3"/>
                    <a:pt x="70" y="6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2" y="16"/>
                    <a:pt x="56" y="19"/>
                    <a:pt x="50" y="22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1" y="17"/>
                    <a:pt x="39" y="16"/>
                    <a:pt x="38" y="16"/>
                  </a:cubicBezTo>
                  <a:cubicBezTo>
                    <a:pt x="36" y="16"/>
                    <a:pt x="35" y="16"/>
                    <a:pt x="34" y="17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5" y="36"/>
                    <a:pt x="16" y="40"/>
                    <a:pt x="17" y="42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19" y="56"/>
                    <a:pt x="16" y="62"/>
                    <a:pt x="14" y="68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71"/>
                    <a:pt x="0" y="73"/>
                    <a:pt x="0" y="7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3"/>
                    <a:pt x="3" y="105"/>
                    <a:pt x="6" y="106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6" y="114"/>
                    <a:pt x="19" y="120"/>
                    <a:pt x="22" y="126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6" y="136"/>
                    <a:pt x="15" y="140"/>
                    <a:pt x="17" y="142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5" y="160"/>
                    <a:pt x="36" y="160"/>
                    <a:pt x="38" y="160"/>
                  </a:cubicBezTo>
                  <a:cubicBezTo>
                    <a:pt x="39" y="160"/>
                    <a:pt x="41" y="159"/>
                    <a:pt x="42" y="159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6" y="157"/>
                    <a:pt x="62" y="160"/>
                    <a:pt x="68" y="162"/>
                  </a:cubicBezTo>
                  <a:cubicBezTo>
                    <a:pt x="70" y="170"/>
                    <a:pt x="70" y="170"/>
                    <a:pt x="70" y="170"/>
                  </a:cubicBezTo>
                  <a:cubicBezTo>
                    <a:pt x="71" y="173"/>
                    <a:pt x="73" y="176"/>
                    <a:pt x="76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103" y="176"/>
                    <a:pt x="105" y="173"/>
                    <a:pt x="106" y="170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14" y="160"/>
                    <a:pt x="120" y="157"/>
                    <a:pt x="126" y="154"/>
                  </a:cubicBezTo>
                  <a:cubicBezTo>
                    <a:pt x="134" y="159"/>
                    <a:pt x="134" y="159"/>
                    <a:pt x="134" y="159"/>
                  </a:cubicBezTo>
                  <a:cubicBezTo>
                    <a:pt x="135" y="159"/>
                    <a:pt x="137" y="160"/>
                    <a:pt x="138" y="160"/>
                  </a:cubicBezTo>
                  <a:cubicBezTo>
                    <a:pt x="140" y="160"/>
                    <a:pt x="141" y="160"/>
                    <a:pt x="142" y="159"/>
                  </a:cubicBezTo>
                  <a:cubicBezTo>
                    <a:pt x="159" y="142"/>
                    <a:pt x="159" y="142"/>
                    <a:pt x="159" y="142"/>
                  </a:cubicBezTo>
                  <a:cubicBezTo>
                    <a:pt x="161" y="140"/>
                    <a:pt x="160" y="136"/>
                    <a:pt x="159" y="134"/>
                  </a:cubicBezTo>
                  <a:cubicBezTo>
                    <a:pt x="154" y="126"/>
                    <a:pt x="154" y="126"/>
                    <a:pt x="154" y="126"/>
                  </a:cubicBezTo>
                  <a:cubicBezTo>
                    <a:pt x="157" y="120"/>
                    <a:pt x="160" y="114"/>
                    <a:pt x="162" y="108"/>
                  </a:cubicBezTo>
                  <a:cubicBezTo>
                    <a:pt x="170" y="106"/>
                    <a:pt x="170" y="106"/>
                    <a:pt x="170" y="106"/>
                  </a:cubicBezTo>
                  <a:cubicBezTo>
                    <a:pt x="173" y="105"/>
                    <a:pt x="176" y="103"/>
                    <a:pt x="176" y="100"/>
                  </a:cubicBezTo>
                  <a:cubicBezTo>
                    <a:pt x="176" y="76"/>
                    <a:pt x="176" y="76"/>
                    <a:pt x="176" y="76"/>
                  </a:cubicBezTo>
                  <a:cubicBezTo>
                    <a:pt x="176" y="73"/>
                    <a:pt x="173" y="71"/>
                    <a:pt x="170" y="70"/>
                  </a:cubicBezTo>
                  <a:moveTo>
                    <a:pt x="168" y="98"/>
                  </a:moveTo>
                  <a:cubicBezTo>
                    <a:pt x="168" y="98"/>
                    <a:pt x="168" y="98"/>
                    <a:pt x="168" y="98"/>
                  </a:cubicBezTo>
                  <a:cubicBezTo>
                    <a:pt x="160" y="100"/>
                    <a:pt x="160" y="100"/>
                    <a:pt x="160" y="100"/>
                  </a:cubicBezTo>
                  <a:cubicBezTo>
                    <a:pt x="157" y="101"/>
                    <a:pt x="155" y="103"/>
                    <a:pt x="154" y="106"/>
                  </a:cubicBezTo>
                  <a:cubicBezTo>
                    <a:pt x="152" y="111"/>
                    <a:pt x="150" y="117"/>
                    <a:pt x="147" y="122"/>
                  </a:cubicBezTo>
                  <a:cubicBezTo>
                    <a:pt x="146" y="125"/>
                    <a:pt x="146" y="128"/>
                    <a:pt x="147" y="130"/>
                  </a:cubicBezTo>
                  <a:cubicBezTo>
                    <a:pt x="152" y="138"/>
                    <a:pt x="152" y="138"/>
                    <a:pt x="152" y="138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29" y="146"/>
                    <a:pt x="128" y="146"/>
                    <a:pt x="126" y="146"/>
                  </a:cubicBezTo>
                  <a:cubicBezTo>
                    <a:pt x="125" y="146"/>
                    <a:pt x="123" y="146"/>
                    <a:pt x="122" y="147"/>
                  </a:cubicBezTo>
                  <a:cubicBezTo>
                    <a:pt x="117" y="150"/>
                    <a:pt x="111" y="152"/>
                    <a:pt x="106" y="154"/>
                  </a:cubicBezTo>
                  <a:cubicBezTo>
                    <a:pt x="103" y="155"/>
                    <a:pt x="101" y="157"/>
                    <a:pt x="100" y="160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78" y="168"/>
                    <a:pt x="78" y="168"/>
                    <a:pt x="78" y="168"/>
                  </a:cubicBezTo>
                  <a:cubicBezTo>
                    <a:pt x="76" y="160"/>
                    <a:pt x="76" y="160"/>
                    <a:pt x="76" y="160"/>
                  </a:cubicBezTo>
                  <a:cubicBezTo>
                    <a:pt x="75" y="157"/>
                    <a:pt x="73" y="155"/>
                    <a:pt x="70" y="154"/>
                  </a:cubicBezTo>
                  <a:cubicBezTo>
                    <a:pt x="65" y="152"/>
                    <a:pt x="59" y="150"/>
                    <a:pt x="54" y="147"/>
                  </a:cubicBezTo>
                  <a:cubicBezTo>
                    <a:pt x="53" y="146"/>
                    <a:pt x="51" y="146"/>
                    <a:pt x="50" y="146"/>
                  </a:cubicBezTo>
                  <a:cubicBezTo>
                    <a:pt x="48" y="146"/>
                    <a:pt x="47" y="146"/>
                    <a:pt x="46" y="147"/>
                  </a:cubicBezTo>
                  <a:cubicBezTo>
                    <a:pt x="39" y="152"/>
                    <a:pt x="39" y="152"/>
                    <a:pt x="39" y="152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0" y="128"/>
                    <a:pt x="30" y="125"/>
                    <a:pt x="29" y="122"/>
                  </a:cubicBezTo>
                  <a:cubicBezTo>
                    <a:pt x="26" y="117"/>
                    <a:pt x="24" y="111"/>
                    <a:pt x="22" y="106"/>
                  </a:cubicBezTo>
                  <a:cubicBezTo>
                    <a:pt x="21" y="103"/>
                    <a:pt x="19" y="101"/>
                    <a:pt x="16" y="100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9" y="75"/>
                    <a:pt x="21" y="73"/>
                    <a:pt x="22" y="70"/>
                  </a:cubicBezTo>
                  <a:cubicBezTo>
                    <a:pt x="24" y="65"/>
                    <a:pt x="26" y="59"/>
                    <a:pt x="29" y="54"/>
                  </a:cubicBezTo>
                  <a:cubicBezTo>
                    <a:pt x="30" y="51"/>
                    <a:pt x="30" y="48"/>
                    <a:pt x="29" y="46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30"/>
                    <a:pt x="48" y="30"/>
                    <a:pt x="50" y="30"/>
                  </a:cubicBezTo>
                  <a:cubicBezTo>
                    <a:pt x="51" y="30"/>
                    <a:pt x="53" y="30"/>
                    <a:pt x="54" y="29"/>
                  </a:cubicBezTo>
                  <a:cubicBezTo>
                    <a:pt x="59" y="26"/>
                    <a:pt x="65" y="24"/>
                    <a:pt x="70" y="22"/>
                  </a:cubicBezTo>
                  <a:cubicBezTo>
                    <a:pt x="73" y="21"/>
                    <a:pt x="75" y="19"/>
                    <a:pt x="76" y="16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1" y="19"/>
                    <a:pt x="103" y="21"/>
                    <a:pt x="106" y="22"/>
                  </a:cubicBezTo>
                  <a:cubicBezTo>
                    <a:pt x="111" y="24"/>
                    <a:pt x="117" y="26"/>
                    <a:pt x="122" y="29"/>
                  </a:cubicBezTo>
                  <a:cubicBezTo>
                    <a:pt x="123" y="30"/>
                    <a:pt x="125" y="30"/>
                    <a:pt x="126" y="30"/>
                  </a:cubicBezTo>
                  <a:cubicBezTo>
                    <a:pt x="128" y="30"/>
                    <a:pt x="129" y="30"/>
                    <a:pt x="130" y="29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52" y="38"/>
                    <a:pt x="152" y="38"/>
                    <a:pt x="152" y="38"/>
                  </a:cubicBezTo>
                  <a:cubicBezTo>
                    <a:pt x="152" y="38"/>
                    <a:pt x="152" y="38"/>
                    <a:pt x="152" y="39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6" y="48"/>
                    <a:pt x="146" y="51"/>
                    <a:pt x="147" y="54"/>
                  </a:cubicBezTo>
                  <a:cubicBezTo>
                    <a:pt x="150" y="59"/>
                    <a:pt x="152" y="65"/>
                    <a:pt x="154" y="70"/>
                  </a:cubicBezTo>
                  <a:cubicBezTo>
                    <a:pt x="155" y="73"/>
                    <a:pt x="157" y="75"/>
                    <a:pt x="160" y="76"/>
                  </a:cubicBezTo>
                  <a:cubicBezTo>
                    <a:pt x="168" y="78"/>
                    <a:pt x="168" y="78"/>
                    <a:pt x="168" y="78"/>
                  </a:cubicBezTo>
                  <a:lnTo>
                    <a:pt x="168" y="98"/>
                  </a:lnTo>
                  <a:close/>
                  <a:moveTo>
                    <a:pt x="88" y="48"/>
                  </a:moveTo>
                  <a:cubicBezTo>
                    <a:pt x="66" y="48"/>
                    <a:pt x="48" y="66"/>
                    <a:pt x="48" y="88"/>
                  </a:cubicBezTo>
                  <a:cubicBezTo>
                    <a:pt x="48" y="110"/>
                    <a:pt x="66" y="128"/>
                    <a:pt x="88" y="128"/>
                  </a:cubicBezTo>
                  <a:cubicBezTo>
                    <a:pt x="110" y="128"/>
                    <a:pt x="128" y="110"/>
                    <a:pt x="128" y="88"/>
                  </a:cubicBezTo>
                  <a:cubicBezTo>
                    <a:pt x="128" y="66"/>
                    <a:pt x="110" y="48"/>
                    <a:pt x="88" y="48"/>
                  </a:cubicBezTo>
                  <a:moveTo>
                    <a:pt x="88" y="120"/>
                  </a:moveTo>
                  <a:cubicBezTo>
                    <a:pt x="70" y="120"/>
                    <a:pt x="56" y="106"/>
                    <a:pt x="56" y="88"/>
                  </a:cubicBezTo>
                  <a:cubicBezTo>
                    <a:pt x="56" y="70"/>
                    <a:pt x="70" y="56"/>
                    <a:pt x="88" y="56"/>
                  </a:cubicBezTo>
                  <a:cubicBezTo>
                    <a:pt x="106" y="56"/>
                    <a:pt x="120" y="70"/>
                    <a:pt x="120" y="88"/>
                  </a:cubicBezTo>
                  <a:cubicBezTo>
                    <a:pt x="120" y="106"/>
                    <a:pt x="106" y="120"/>
                    <a:pt x="88" y="120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1"/>
            <p:cNvSpPr>
              <a:spLocks noEditPoints="1"/>
            </p:cNvSpPr>
            <p:nvPr/>
          </p:nvSpPr>
          <p:spPr bwMode="auto">
            <a:xfrm>
              <a:off x="13607007" y="-940251"/>
              <a:ext cx="320675" cy="320675"/>
            </a:xfrm>
            <a:custGeom>
              <a:avLst/>
              <a:gdLst>
                <a:gd name="T0" fmla="*/ 144 w 176"/>
                <a:gd name="T1" fmla="*/ 16 h 176"/>
                <a:gd name="T2" fmla="*/ 140 w 176"/>
                <a:gd name="T3" fmla="*/ 0 h 176"/>
                <a:gd name="T4" fmla="*/ 136 w 176"/>
                <a:gd name="T5" fmla="*/ 16 h 176"/>
                <a:gd name="T6" fmla="*/ 40 w 176"/>
                <a:gd name="T7" fmla="*/ 4 h 176"/>
                <a:gd name="T8" fmla="*/ 32 w 176"/>
                <a:gd name="T9" fmla="*/ 4 h 176"/>
                <a:gd name="T10" fmla="*/ 16 w 176"/>
                <a:gd name="T11" fmla="*/ 16 h 176"/>
                <a:gd name="T12" fmla="*/ 0 w 176"/>
                <a:gd name="T13" fmla="*/ 160 h 176"/>
                <a:gd name="T14" fmla="*/ 160 w 176"/>
                <a:gd name="T15" fmla="*/ 176 h 176"/>
                <a:gd name="T16" fmla="*/ 176 w 176"/>
                <a:gd name="T17" fmla="*/ 32 h 176"/>
                <a:gd name="T18" fmla="*/ 168 w 176"/>
                <a:gd name="T19" fmla="*/ 160 h 176"/>
                <a:gd name="T20" fmla="*/ 16 w 176"/>
                <a:gd name="T21" fmla="*/ 168 h 176"/>
                <a:gd name="T22" fmla="*/ 8 w 176"/>
                <a:gd name="T23" fmla="*/ 64 h 176"/>
                <a:gd name="T24" fmla="*/ 168 w 176"/>
                <a:gd name="T25" fmla="*/ 160 h 176"/>
                <a:gd name="T26" fmla="*/ 8 w 176"/>
                <a:gd name="T27" fmla="*/ 56 h 176"/>
                <a:gd name="T28" fmla="*/ 16 w 176"/>
                <a:gd name="T29" fmla="*/ 24 h 176"/>
                <a:gd name="T30" fmla="*/ 32 w 176"/>
                <a:gd name="T31" fmla="*/ 36 h 176"/>
                <a:gd name="T32" fmla="*/ 40 w 176"/>
                <a:gd name="T33" fmla="*/ 36 h 176"/>
                <a:gd name="T34" fmla="*/ 136 w 176"/>
                <a:gd name="T35" fmla="*/ 24 h 176"/>
                <a:gd name="T36" fmla="*/ 140 w 176"/>
                <a:gd name="T37" fmla="*/ 40 h 176"/>
                <a:gd name="T38" fmla="*/ 144 w 176"/>
                <a:gd name="T39" fmla="*/ 24 h 176"/>
                <a:gd name="T40" fmla="*/ 168 w 176"/>
                <a:gd name="T41" fmla="*/ 32 h 176"/>
                <a:gd name="T42" fmla="*/ 116 w 176"/>
                <a:gd name="T43" fmla="*/ 148 h 176"/>
                <a:gd name="T44" fmla="*/ 124 w 176"/>
                <a:gd name="T45" fmla="*/ 84 h 176"/>
                <a:gd name="T46" fmla="*/ 116 w 176"/>
                <a:gd name="T47" fmla="*/ 90 h 176"/>
                <a:gd name="T48" fmla="*/ 106 w 176"/>
                <a:gd name="T49" fmla="*/ 95 h 176"/>
                <a:gd name="T50" fmla="*/ 100 w 176"/>
                <a:gd name="T51" fmla="*/ 102 h 176"/>
                <a:gd name="T52" fmla="*/ 116 w 176"/>
                <a:gd name="T53" fmla="*/ 148 h 176"/>
                <a:gd name="T54" fmla="*/ 74 w 176"/>
                <a:gd name="T55" fmla="*/ 141 h 176"/>
                <a:gd name="T56" fmla="*/ 59 w 176"/>
                <a:gd name="T57" fmla="*/ 138 h 176"/>
                <a:gd name="T58" fmla="*/ 48 w 176"/>
                <a:gd name="T59" fmla="*/ 128 h 176"/>
                <a:gd name="T60" fmla="*/ 53 w 176"/>
                <a:gd name="T61" fmla="*/ 143 h 176"/>
                <a:gd name="T62" fmla="*/ 69 w 176"/>
                <a:gd name="T63" fmla="*/ 149 h 176"/>
                <a:gd name="T64" fmla="*/ 84 w 176"/>
                <a:gd name="T65" fmla="*/ 144 h 176"/>
                <a:gd name="T66" fmla="*/ 90 w 176"/>
                <a:gd name="T67" fmla="*/ 129 h 176"/>
                <a:gd name="T68" fmla="*/ 79 w 176"/>
                <a:gd name="T69" fmla="*/ 114 h 176"/>
                <a:gd name="T70" fmla="*/ 85 w 176"/>
                <a:gd name="T71" fmla="*/ 109 h 176"/>
                <a:gd name="T72" fmla="*/ 86 w 176"/>
                <a:gd name="T73" fmla="*/ 93 h 176"/>
                <a:gd name="T74" fmla="*/ 76 w 176"/>
                <a:gd name="T75" fmla="*/ 85 h 176"/>
                <a:gd name="T76" fmla="*/ 60 w 176"/>
                <a:gd name="T77" fmla="*/ 85 h 176"/>
                <a:gd name="T78" fmla="*/ 51 w 176"/>
                <a:gd name="T79" fmla="*/ 96 h 176"/>
                <a:gd name="T80" fmla="*/ 57 w 176"/>
                <a:gd name="T81" fmla="*/ 104 h 176"/>
                <a:gd name="T82" fmla="*/ 59 w 176"/>
                <a:gd name="T83" fmla="*/ 95 h 176"/>
                <a:gd name="T84" fmla="*/ 68 w 176"/>
                <a:gd name="T85" fmla="*/ 90 h 176"/>
                <a:gd name="T86" fmla="*/ 79 w 176"/>
                <a:gd name="T87" fmla="*/ 101 h 176"/>
                <a:gd name="T88" fmla="*/ 76 w 176"/>
                <a:gd name="T89" fmla="*/ 109 h 176"/>
                <a:gd name="T90" fmla="*/ 68 w 176"/>
                <a:gd name="T91" fmla="*/ 111 h 176"/>
                <a:gd name="T92" fmla="*/ 64 w 176"/>
                <a:gd name="T93" fmla="*/ 111 h 176"/>
                <a:gd name="T94" fmla="*/ 69 w 176"/>
                <a:gd name="T95" fmla="*/ 117 h 176"/>
                <a:gd name="T96" fmla="*/ 78 w 176"/>
                <a:gd name="T97" fmla="*/ 121 h 176"/>
                <a:gd name="T98" fmla="*/ 82 w 176"/>
                <a:gd name="T99" fmla="*/ 130 h 176"/>
                <a:gd name="T100" fmla="*/ 78 w 176"/>
                <a:gd name="T101" fmla="*/ 13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6" h="176">
                  <a:moveTo>
                    <a:pt x="160" y="16"/>
                  </a:moveTo>
                  <a:cubicBezTo>
                    <a:pt x="144" y="16"/>
                    <a:pt x="144" y="16"/>
                    <a:pt x="144" y="16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2" y="0"/>
                    <a:pt x="140" y="0"/>
                  </a:cubicBezTo>
                  <a:cubicBezTo>
                    <a:pt x="138" y="0"/>
                    <a:pt x="136" y="2"/>
                    <a:pt x="136" y="4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38" y="0"/>
                    <a:pt x="36" y="0"/>
                  </a:cubicBezTo>
                  <a:cubicBezTo>
                    <a:pt x="34" y="0"/>
                    <a:pt x="32" y="2"/>
                    <a:pt x="32" y="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23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60" y="176"/>
                    <a:pt x="160" y="176"/>
                    <a:pt x="160" y="176"/>
                  </a:cubicBezTo>
                  <a:cubicBezTo>
                    <a:pt x="169" y="176"/>
                    <a:pt x="176" y="169"/>
                    <a:pt x="176" y="160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23"/>
                    <a:pt x="169" y="16"/>
                    <a:pt x="160" y="16"/>
                  </a:cubicBezTo>
                  <a:moveTo>
                    <a:pt x="168" y="160"/>
                  </a:moveTo>
                  <a:cubicBezTo>
                    <a:pt x="168" y="164"/>
                    <a:pt x="164" y="168"/>
                    <a:pt x="160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168" y="64"/>
                    <a:pt x="168" y="64"/>
                    <a:pt x="168" y="64"/>
                  </a:cubicBezTo>
                  <a:lnTo>
                    <a:pt x="168" y="160"/>
                  </a:lnTo>
                  <a:close/>
                  <a:moveTo>
                    <a:pt x="168" y="5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12" y="24"/>
                    <a:pt x="16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8"/>
                    <a:pt x="34" y="40"/>
                    <a:pt x="36" y="40"/>
                  </a:cubicBezTo>
                  <a:cubicBezTo>
                    <a:pt x="38" y="40"/>
                    <a:pt x="40" y="38"/>
                    <a:pt x="40" y="36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38"/>
                    <a:pt x="138" y="40"/>
                    <a:pt x="140" y="40"/>
                  </a:cubicBezTo>
                  <a:cubicBezTo>
                    <a:pt x="142" y="40"/>
                    <a:pt x="144" y="38"/>
                    <a:pt x="144" y="36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4" y="24"/>
                    <a:pt x="168" y="28"/>
                    <a:pt x="168" y="32"/>
                  </a:cubicBezTo>
                  <a:lnTo>
                    <a:pt x="168" y="56"/>
                  </a:lnTo>
                  <a:close/>
                  <a:moveTo>
                    <a:pt x="116" y="148"/>
                  </a:moveTo>
                  <a:cubicBezTo>
                    <a:pt x="124" y="148"/>
                    <a:pt x="124" y="148"/>
                    <a:pt x="124" y="148"/>
                  </a:cubicBezTo>
                  <a:cubicBezTo>
                    <a:pt x="124" y="84"/>
                    <a:pt x="124" y="84"/>
                    <a:pt x="124" y="8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18" y="86"/>
                    <a:pt x="117" y="88"/>
                    <a:pt x="116" y="90"/>
                  </a:cubicBezTo>
                  <a:cubicBezTo>
                    <a:pt x="115" y="91"/>
                    <a:pt x="113" y="92"/>
                    <a:pt x="112" y="93"/>
                  </a:cubicBezTo>
                  <a:cubicBezTo>
                    <a:pt x="110" y="94"/>
                    <a:pt x="108" y="95"/>
                    <a:pt x="106" y="95"/>
                  </a:cubicBezTo>
                  <a:cubicBezTo>
                    <a:pt x="104" y="96"/>
                    <a:pt x="102" y="96"/>
                    <a:pt x="100" y="96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16" y="102"/>
                    <a:pt x="116" y="102"/>
                    <a:pt x="116" y="102"/>
                  </a:cubicBezTo>
                  <a:lnTo>
                    <a:pt x="116" y="148"/>
                  </a:lnTo>
                  <a:close/>
                  <a:moveTo>
                    <a:pt x="78" y="139"/>
                  </a:moveTo>
                  <a:cubicBezTo>
                    <a:pt x="77" y="140"/>
                    <a:pt x="75" y="141"/>
                    <a:pt x="74" y="141"/>
                  </a:cubicBezTo>
                  <a:cubicBezTo>
                    <a:pt x="72" y="142"/>
                    <a:pt x="70" y="142"/>
                    <a:pt x="69" y="142"/>
                  </a:cubicBezTo>
                  <a:cubicBezTo>
                    <a:pt x="64" y="142"/>
                    <a:pt x="61" y="141"/>
                    <a:pt x="59" y="138"/>
                  </a:cubicBezTo>
                  <a:cubicBezTo>
                    <a:pt x="57" y="136"/>
                    <a:pt x="55" y="132"/>
                    <a:pt x="55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131"/>
                    <a:pt x="48" y="134"/>
                    <a:pt x="49" y="137"/>
                  </a:cubicBezTo>
                  <a:cubicBezTo>
                    <a:pt x="50" y="140"/>
                    <a:pt x="52" y="142"/>
                    <a:pt x="53" y="143"/>
                  </a:cubicBezTo>
                  <a:cubicBezTo>
                    <a:pt x="55" y="145"/>
                    <a:pt x="57" y="147"/>
                    <a:pt x="60" y="148"/>
                  </a:cubicBezTo>
                  <a:cubicBezTo>
                    <a:pt x="63" y="148"/>
                    <a:pt x="65" y="149"/>
                    <a:pt x="69" y="149"/>
                  </a:cubicBezTo>
                  <a:cubicBezTo>
                    <a:pt x="71" y="149"/>
                    <a:pt x="74" y="148"/>
                    <a:pt x="77" y="148"/>
                  </a:cubicBezTo>
                  <a:cubicBezTo>
                    <a:pt x="79" y="147"/>
                    <a:pt x="82" y="146"/>
                    <a:pt x="84" y="144"/>
                  </a:cubicBezTo>
                  <a:cubicBezTo>
                    <a:pt x="86" y="142"/>
                    <a:pt x="87" y="140"/>
                    <a:pt x="88" y="138"/>
                  </a:cubicBezTo>
                  <a:cubicBezTo>
                    <a:pt x="89" y="135"/>
                    <a:pt x="90" y="133"/>
                    <a:pt x="90" y="129"/>
                  </a:cubicBezTo>
                  <a:cubicBezTo>
                    <a:pt x="90" y="126"/>
                    <a:pt x="89" y="122"/>
                    <a:pt x="87" y="119"/>
                  </a:cubicBezTo>
                  <a:cubicBezTo>
                    <a:pt x="85" y="117"/>
                    <a:pt x="83" y="115"/>
                    <a:pt x="79" y="114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81" y="112"/>
                    <a:pt x="83" y="111"/>
                    <a:pt x="85" y="109"/>
                  </a:cubicBezTo>
                  <a:cubicBezTo>
                    <a:pt x="87" y="106"/>
                    <a:pt x="87" y="104"/>
                    <a:pt x="87" y="101"/>
                  </a:cubicBezTo>
                  <a:cubicBezTo>
                    <a:pt x="87" y="98"/>
                    <a:pt x="87" y="95"/>
                    <a:pt x="86" y="93"/>
                  </a:cubicBezTo>
                  <a:cubicBezTo>
                    <a:pt x="85" y="91"/>
                    <a:pt x="84" y="89"/>
                    <a:pt x="82" y="88"/>
                  </a:cubicBezTo>
                  <a:cubicBezTo>
                    <a:pt x="80" y="86"/>
                    <a:pt x="78" y="85"/>
                    <a:pt x="76" y="85"/>
                  </a:cubicBezTo>
                  <a:cubicBezTo>
                    <a:pt x="74" y="84"/>
                    <a:pt x="71" y="84"/>
                    <a:pt x="68" y="84"/>
                  </a:cubicBezTo>
                  <a:cubicBezTo>
                    <a:pt x="65" y="84"/>
                    <a:pt x="63" y="84"/>
                    <a:pt x="60" y="85"/>
                  </a:cubicBezTo>
                  <a:cubicBezTo>
                    <a:pt x="58" y="86"/>
                    <a:pt x="56" y="88"/>
                    <a:pt x="54" y="89"/>
                  </a:cubicBezTo>
                  <a:cubicBezTo>
                    <a:pt x="53" y="91"/>
                    <a:pt x="51" y="93"/>
                    <a:pt x="51" y="96"/>
                  </a:cubicBezTo>
                  <a:cubicBezTo>
                    <a:pt x="50" y="98"/>
                    <a:pt x="49" y="101"/>
                    <a:pt x="49" y="104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7" y="103"/>
                    <a:pt x="57" y="101"/>
                    <a:pt x="57" y="99"/>
                  </a:cubicBezTo>
                  <a:cubicBezTo>
                    <a:pt x="58" y="97"/>
                    <a:pt x="58" y="96"/>
                    <a:pt x="59" y="95"/>
                  </a:cubicBezTo>
                  <a:cubicBezTo>
                    <a:pt x="60" y="93"/>
                    <a:pt x="62" y="92"/>
                    <a:pt x="63" y="92"/>
                  </a:cubicBezTo>
                  <a:cubicBezTo>
                    <a:pt x="65" y="91"/>
                    <a:pt x="66" y="90"/>
                    <a:pt x="68" y="90"/>
                  </a:cubicBezTo>
                  <a:cubicBezTo>
                    <a:pt x="72" y="90"/>
                    <a:pt x="74" y="91"/>
                    <a:pt x="76" y="93"/>
                  </a:cubicBezTo>
                  <a:cubicBezTo>
                    <a:pt x="78" y="95"/>
                    <a:pt x="79" y="97"/>
                    <a:pt x="79" y="101"/>
                  </a:cubicBezTo>
                  <a:cubicBezTo>
                    <a:pt x="79" y="102"/>
                    <a:pt x="79" y="104"/>
                    <a:pt x="78" y="105"/>
                  </a:cubicBezTo>
                  <a:cubicBezTo>
                    <a:pt x="78" y="107"/>
                    <a:pt x="77" y="108"/>
                    <a:pt x="76" y="109"/>
                  </a:cubicBezTo>
                  <a:cubicBezTo>
                    <a:pt x="75" y="109"/>
                    <a:pt x="74" y="110"/>
                    <a:pt x="72" y="111"/>
                  </a:cubicBezTo>
                  <a:cubicBezTo>
                    <a:pt x="71" y="111"/>
                    <a:pt x="69" y="111"/>
                    <a:pt x="68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1"/>
                    <a:pt x="65" y="111"/>
                    <a:pt x="64" y="111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6" y="118"/>
                    <a:pt x="67" y="117"/>
                    <a:pt x="69" y="117"/>
                  </a:cubicBezTo>
                  <a:cubicBezTo>
                    <a:pt x="71" y="117"/>
                    <a:pt x="72" y="118"/>
                    <a:pt x="74" y="118"/>
                  </a:cubicBezTo>
                  <a:cubicBezTo>
                    <a:pt x="76" y="119"/>
                    <a:pt x="77" y="120"/>
                    <a:pt x="78" y="121"/>
                  </a:cubicBezTo>
                  <a:cubicBezTo>
                    <a:pt x="79" y="122"/>
                    <a:pt x="80" y="123"/>
                    <a:pt x="81" y="124"/>
                  </a:cubicBezTo>
                  <a:cubicBezTo>
                    <a:pt x="82" y="126"/>
                    <a:pt x="82" y="128"/>
                    <a:pt x="82" y="130"/>
                  </a:cubicBezTo>
                  <a:cubicBezTo>
                    <a:pt x="82" y="132"/>
                    <a:pt x="82" y="133"/>
                    <a:pt x="81" y="135"/>
                  </a:cubicBezTo>
                  <a:cubicBezTo>
                    <a:pt x="80" y="137"/>
                    <a:pt x="79" y="138"/>
                    <a:pt x="78" y="13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530266" y="171450"/>
            <a:ext cx="449356" cy="449356"/>
            <a:chOff x="209550" y="171450"/>
            <a:chExt cx="641350" cy="641350"/>
          </a:xfrm>
        </p:grpSpPr>
        <p:sp>
          <p:nvSpPr>
            <p:cNvPr id="25" name="Rectangle 24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BE48C89-8122-4FBC-ACA1-61CBC3912177}"/>
              </a:ext>
            </a:extLst>
          </p:cNvPr>
          <p:cNvSpPr txBox="1"/>
          <p:nvPr/>
        </p:nvSpPr>
        <p:spPr>
          <a:xfrm>
            <a:off x="1561696" y="377325"/>
            <a:ext cx="730206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 err="1"/>
              <a:t>Vnet</a:t>
            </a:r>
            <a:r>
              <a:rPr lang="en-US" altLang="ko-KR" sz="3600" dirty="0"/>
              <a:t> to </a:t>
            </a:r>
            <a:r>
              <a:rPr lang="en-US" altLang="ko-KR" sz="3600" dirty="0" err="1"/>
              <a:t>Vnet</a:t>
            </a:r>
            <a:r>
              <a:rPr lang="en-US" altLang="ko-KR" sz="3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en-US" altLang="ko-KR" dirty="0" err="1"/>
              <a:t>VNet-VNet</a:t>
            </a:r>
            <a:r>
              <a:rPr lang="en-US" altLang="ko-KR" dirty="0"/>
              <a:t> </a:t>
            </a:r>
            <a:r>
              <a:rPr lang="ko-KR" altLang="en-US" dirty="0"/>
              <a:t>연결 형식</a:t>
            </a:r>
            <a:r>
              <a:rPr lang="en-US" altLang="ko-KR" dirty="0"/>
              <a:t>(VNet2VNet)</a:t>
            </a:r>
            <a:r>
              <a:rPr lang="ko-KR" altLang="en-US" dirty="0"/>
              <a:t>을 사용하여 가상 네트워크를 다른 가상 네트워크에 연결하는 방식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-&gt; On-Premises</a:t>
            </a:r>
            <a:r>
              <a:rPr lang="ko-KR" altLang="en-US" sz="2000" dirty="0"/>
              <a:t>과 </a:t>
            </a:r>
            <a:r>
              <a:rPr lang="en-US" altLang="ko-KR" sz="2000" dirty="0"/>
              <a:t>On-Premises</a:t>
            </a:r>
            <a:r>
              <a:rPr lang="ko-KR" altLang="en-US" sz="2000" dirty="0"/>
              <a:t> 연결한 것과 </a:t>
            </a:r>
            <a:r>
              <a:rPr lang="ko-KR" altLang="en-US" sz="2000" dirty="0" err="1" smtClean="0"/>
              <a:t>비슷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311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9411" y="-13073"/>
            <a:ext cx="4191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94335" y="6249536"/>
            <a:ext cx="20681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401718" y="6089199"/>
            <a:ext cx="3008314" cy="320676"/>
            <a:chOff x="10919368" y="-940251"/>
            <a:chExt cx="3008314" cy="320676"/>
          </a:xfrm>
          <a:solidFill>
            <a:schemeClr val="tx1"/>
          </a:solidFill>
        </p:grpSpPr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0919368" y="-940250"/>
              <a:ext cx="231775" cy="320675"/>
            </a:xfrm>
            <a:custGeom>
              <a:avLst/>
              <a:gdLst>
                <a:gd name="T0" fmla="*/ 64 w 128"/>
                <a:gd name="T1" fmla="*/ 104 h 176"/>
                <a:gd name="T2" fmla="*/ 48 w 128"/>
                <a:gd name="T3" fmla="*/ 120 h 176"/>
                <a:gd name="T4" fmla="*/ 52 w 128"/>
                <a:gd name="T5" fmla="*/ 131 h 176"/>
                <a:gd name="T6" fmla="*/ 52 w 128"/>
                <a:gd name="T7" fmla="*/ 132 h 176"/>
                <a:gd name="T8" fmla="*/ 64 w 128"/>
                <a:gd name="T9" fmla="*/ 144 h 176"/>
                <a:gd name="T10" fmla="*/ 76 w 128"/>
                <a:gd name="T11" fmla="*/ 132 h 176"/>
                <a:gd name="T12" fmla="*/ 76 w 128"/>
                <a:gd name="T13" fmla="*/ 131 h 176"/>
                <a:gd name="T14" fmla="*/ 80 w 128"/>
                <a:gd name="T15" fmla="*/ 120 h 176"/>
                <a:gd name="T16" fmla="*/ 64 w 128"/>
                <a:gd name="T17" fmla="*/ 104 h 176"/>
                <a:gd name="T18" fmla="*/ 68 w 128"/>
                <a:gd name="T19" fmla="*/ 127 h 176"/>
                <a:gd name="T20" fmla="*/ 68 w 128"/>
                <a:gd name="T21" fmla="*/ 132 h 176"/>
                <a:gd name="T22" fmla="*/ 64 w 128"/>
                <a:gd name="T23" fmla="*/ 136 h 176"/>
                <a:gd name="T24" fmla="*/ 60 w 128"/>
                <a:gd name="T25" fmla="*/ 132 h 176"/>
                <a:gd name="T26" fmla="*/ 60 w 128"/>
                <a:gd name="T27" fmla="*/ 127 h 176"/>
                <a:gd name="T28" fmla="*/ 56 w 128"/>
                <a:gd name="T29" fmla="*/ 120 h 176"/>
                <a:gd name="T30" fmla="*/ 64 w 128"/>
                <a:gd name="T31" fmla="*/ 112 h 176"/>
                <a:gd name="T32" fmla="*/ 72 w 128"/>
                <a:gd name="T33" fmla="*/ 120 h 176"/>
                <a:gd name="T34" fmla="*/ 68 w 128"/>
                <a:gd name="T35" fmla="*/ 127 h 176"/>
                <a:gd name="T36" fmla="*/ 112 w 128"/>
                <a:gd name="T37" fmla="*/ 72 h 176"/>
                <a:gd name="T38" fmla="*/ 112 w 128"/>
                <a:gd name="T39" fmla="*/ 48 h 176"/>
                <a:gd name="T40" fmla="*/ 64 w 128"/>
                <a:gd name="T41" fmla="*/ 0 h 176"/>
                <a:gd name="T42" fmla="*/ 16 w 128"/>
                <a:gd name="T43" fmla="*/ 48 h 176"/>
                <a:gd name="T44" fmla="*/ 16 w 128"/>
                <a:gd name="T45" fmla="*/ 72 h 176"/>
                <a:gd name="T46" fmla="*/ 0 w 128"/>
                <a:gd name="T47" fmla="*/ 88 h 176"/>
                <a:gd name="T48" fmla="*/ 0 w 128"/>
                <a:gd name="T49" fmla="*/ 160 h 176"/>
                <a:gd name="T50" fmla="*/ 16 w 128"/>
                <a:gd name="T51" fmla="*/ 176 h 176"/>
                <a:gd name="T52" fmla="*/ 112 w 128"/>
                <a:gd name="T53" fmla="*/ 176 h 176"/>
                <a:gd name="T54" fmla="*/ 128 w 128"/>
                <a:gd name="T55" fmla="*/ 160 h 176"/>
                <a:gd name="T56" fmla="*/ 128 w 128"/>
                <a:gd name="T57" fmla="*/ 88 h 176"/>
                <a:gd name="T58" fmla="*/ 112 w 128"/>
                <a:gd name="T59" fmla="*/ 72 h 176"/>
                <a:gd name="T60" fmla="*/ 24 w 128"/>
                <a:gd name="T61" fmla="*/ 48 h 176"/>
                <a:gd name="T62" fmla="*/ 64 w 128"/>
                <a:gd name="T63" fmla="*/ 8 h 176"/>
                <a:gd name="T64" fmla="*/ 104 w 128"/>
                <a:gd name="T65" fmla="*/ 48 h 176"/>
                <a:gd name="T66" fmla="*/ 104 w 128"/>
                <a:gd name="T67" fmla="*/ 72 h 176"/>
                <a:gd name="T68" fmla="*/ 24 w 128"/>
                <a:gd name="T69" fmla="*/ 72 h 176"/>
                <a:gd name="T70" fmla="*/ 24 w 128"/>
                <a:gd name="T71" fmla="*/ 48 h 176"/>
                <a:gd name="T72" fmla="*/ 120 w 128"/>
                <a:gd name="T73" fmla="*/ 160 h 176"/>
                <a:gd name="T74" fmla="*/ 112 w 128"/>
                <a:gd name="T75" fmla="*/ 168 h 176"/>
                <a:gd name="T76" fmla="*/ 16 w 128"/>
                <a:gd name="T77" fmla="*/ 168 h 176"/>
                <a:gd name="T78" fmla="*/ 8 w 128"/>
                <a:gd name="T79" fmla="*/ 160 h 176"/>
                <a:gd name="T80" fmla="*/ 8 w 128"/>
                <a:gd name="T81" fmla="*/ 88 h 176"/>
                <a:gd name="T82" fmla="*/ 16 w 128"/>
                <a:gd name="T83" fmla="*/ 80 h 176"/>
                <a:gd name="T84" fmla="*/ 112 w 128"/>
                <a:gd name="T85" fmla="*/ 80 h 176"/>
                <a:gd name="T86" fmla="*/ 120 w 128"/>
                <a:gd name="T87" fmla="*/ 88 h 176"/>
                <a:gd name="T88" fmla="*/ 120 w 128"/>
                <a:gd name="T89" fmla="*/ 16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" h="176">
                  <a:moveTo>
                    <a:pt x="64" y="104"/>
                  </a:moveTo>
                  <a:cubicBezTo>
                    <a:pt x="55" y="104"/>
                    <a:pt x="48" y="111"/>
                    <a:pt x="48" y="120"/>
                  </a:cubicBezTo>
                  <a:cubicBezTo>
                    <a:pt x="48" y="124"/>
                    <a:pt x="50" y="128"/>
                    <a:pt x="52" y="131"/>
                  </a:cubicBezTo>
                  <a:cubicBezTo>
                    <a:pt x="52" y="131"/>
                    <a:pt x="52" y="132"/>
                    <a:pt x="52" y="132"/>
                  </a:cubicBezTo>
                  <a:cubicBezTo>
                    <a:pt x="52" y="139"/>
                    <a:pt x="57" y="144"/>
                    <a:pt x="64" y="144"/>
                  </a:cubicBezTo>
                  <a:cubicBezTo>
                    <a:pt x="71" y="144"/>
                    <a:pt x="76" y="139"/>
                    <a:pt x="76" y="132"/>
                  </a:cubicBezTo>
                  <a:cubicBezTo>
                    <a:pt x="76" y="132"/>
                    <a:pt x="76" y="131"/>
                    <a:pt x="76" y="131"/>
                  </a:cubicBezTo>
                  <a:cubicBezTo>
                    <a:pt x="78" y="128"/>
                    <a:pt x="80" y="124"/>
                    <a:pt x="80" y="120"/>
                  </a:cubicBezTo>
                  <a:cubicBezTo>
                    <a:pt x="80" y="111"/>
                    <a:pt x="73" y="104"/>
                    <a:pt x="64" y="104"/>
                  </a:cubicBezTo>
                  <a:moveTo>
                    <a:pt x="68" y="127"/>
                  </a:moveTo>
                  <a:cubicBezTo>
                    <a:pt x="68" y="132"/>
                    <a:pt x="68" y="132"/>
                    <a:pt x="68" y="132"/>
                  </a:cubicBezTo>
                  <a:cubicBezTo>
                    <a:pt x="68" y="134"/>
                    <a:pt x="66" y="136"/>
                    <a:pt x="64" y="136"/>
                  </a:cubicBezTo>
                  <a:cubicBezTo>
                    <a:pt x="62" y="136"/>
                    <a:pt x="60" y="134"/>
                    <a:pt x="60" y="132"/>
                  </a:cubicBezTo>
                  <a:cubicBezTo>
                    <a:pt x="60" y="127"/>
                    <a:pt x="60" y="127"/>
                    <a:pt x="60" y="127"/>
                  </a:cubicBezTo>
                  <a:cubicBezTo>
                    <a:pt x="58" y="126"/>
                    <a:pt x="56" y="123"/>
                    <a:pt x="56" y="120"/>
                  </a:cubicBezTo>
                  <a:cubicBezTo>
                    <a:pt x="56" y="116"/>
                    <a:pt x="60" y="112"/>
                    <a:pt x="64" y="112"/>
                  </a:cubicBezTo>
                  <a:cubicBezTo>
                    <a:pt x="68" y="112"/>
                    <a:pt x="72" y="116"/>
                    <a:pt x="72" y="120"/>
                  </a:cubicBezTo>
                  <a:cubicBezTo>
                    <a:pt x="72" y="123"/>
                    <a:pt x="70" y="126"/>
                    <a:pt x="68" y="127"/>
                  </a:cubicBezTo>
                  <a:moveTo>
                    <a:pt x="112" y="72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2" y="21"/>
                    <a:pt x="91" y="0"/>
                    <a:pt x="64" y="0"/>
                  </a:cubicBezTo>
                  <a:cubicBezTo>
                    <a:pt x="37" y="0"/>
                    <a:pt x="16" y="21"/>
                    <a:pt x="16" y="48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7" y="72"/>
                    <a:pt x="0" y="79"/>
                    <a:pt x="0" y="88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12" y="176"/>
                    <a:pt x="112" y="176"/>
                    <a:pt x="112" y="176"/>
                  </a:cubicBezTo>
                  <a:cubicBezTo>
                    <a:pt x="121" y="176"/>
                    <a:pt x="128" y="169"/>
                    <a:pt x="128" y="160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28" y="79"/>
                    <a:pt x="121" y="72"/>
                    <a:pt x="112" y="72"/>
                  </a:cubicBezTo>
                  <a:moveTo>
                    <a:pt x="24" y="48"/>
                  </a:moveTo>
                  <a:cubicBezTo>
                    <a:pt x="24" y="26"/>
                    <a:pt x="42" y="8"/>
                    <a:pt x="64" y="8"/>
                  </a:cubicBezTo>
                  <a:cubicBezTo>
                    <a:pt x="86" y="8"/>
                    <a:pt x="104" y="26"/>
                    <a:pt x="104" y="48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24" y="72"/>
                    <a:pt x="24" y="72"/>
                    <a:pt x="24" y="72"/>
                  </a:cubicBezTo>
                  <a:lnTo>
                    <a:pt x="24" y="48"/>
                  </a:lnTo>
                  <a:close/>
                  <a:moveTo>
                    <a:pt x="120" y="160"/>
                  </a:moveTo>
                  <a:cubicBezTo>
                    <a:pt x="120" y="164"/>
                    <a:pt x="116" y="168"/>
                    <a:pt x="112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4"/>
                    <a:pt x="12" y="80"/>
                    <a:pt x="16" y="8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6" y="80"/>
                    <a:pt x="120" y="84"/>
                    <a:pt x="120" y="88"/>
                  </a:cubicBezTo>
                  <a:lnTo>
                    <a:pt x="120" y="16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8"/>
            <p:cNvSpPr>
              <a:spLocks noEditPoints="1"/>
            </p:cNvSpPr>
            <p:nvPr/>
          </p:nvSpPr>
          <p:spPr bwMode="auto">
            <a:xfrm>
              <a:off x="11755981" y="-940250"/>
              <a:ext cx="320675" cy="320675"/>
            </a:xfrm>
            <a:custGeom>
              <a:avLst/>
              <a:gdLst>
                <a:gd name="T0" fmla="*/ 112 w 176"/>
                <a:gd name="T1" fmla="*/ 120 h 176"/>
                <a:gd name="T2" fmla="*/ 120 w 176"/>
                <a:gd name="T3" fmla="*/ 104 h 176"/>
                <a:gd name="T4" fmla="*/ 64 w 176"/>
                <a:gd name="T5" fmla="*/ 96 h 176"/>
                <a:gd name="T6" fmla="*/ 56 w 176"/>
                <a:gd name="T7" fmla="*/ 112 h 176"/>
                <a:gd name="T8" fmla="*/ 64 w 176"/>
                <a:gd name="T9" fmla="*/ 104 h 176"/>
                <a:gd name="T10" fmla="*/ 112 w 176"/>
                <a:gd name="T11" fmla="*/ 112 h 176"/>
                <a:gd name="T12" fmla="*/ 64 w 176"/>
                <a:gd name="T13" fmla="*/ 104 h 176"/>
                <a:gd name="T14" fmla="*/ 152 w 176"/>
                <a:gd name="T15" fmla="*/ 48 h 176"/>
                <a:gd name="T16" fmla="*/ 144 w 176"/>
                <a:gd name="T17" fmla="*/ 8 h 176"/>
                <a:gd name="T18" fmla="*/ 104 w 176"/>
                <a:gd name="T19" fmla="*/ 0 h 176"/>
                <a:gd name="T20" fmla="*/ 24 w 176"/>
                <a:gd name="T21" fmla="*/ 8 h 176"/>
                <a:gd name="T22" fmla="*/ 8 w 176"/>
                <a:gd name="T23" fmla="*/ 48 h 176"/>
                <a:gd name="T24" fmla="*/ 0 w 176"/>
                <a:gd name="T25" fmla="*/ 72 h 176"/>
                <a:gd name="T26" fmla="*/ 16 w 176"/>
                <a:gd name="T27" fmla="*/ 80 h 176"/>
                <a:gd name="T28" fmla="*/ 24 w 176"/>
                <a:gd name="T29" fmla="*/ 176 h 176"/>
                <a:gd name="T30" fmla="*/ 160 w 176"/>
                <a:gd name="T31" fmla="*/ 168 h 176"/>
                <a:gd name="T32" fmla="*/ 168 w 176"/>
                <a:gd name="T33" fmla="*/ 80 h 176"/>
                <a:gd name="T34" fmla="*/ 176 w 176"/>
                <a:gd name="T35" fmla="*/ 56 h 176"/>
                <a:gd name="T36" fmla="*/ 144 w 176"/>
                <a:gd name="T37" fmla="*/ 16 h 176"/>
                <a:gd name="T38" fmla="*/ 128 w 176"/>
                <a:gd name="T39" fmla="*/ 48 h 176"/>
                <a:gd name="T40" fmla="*/ 120 w 176"/>
                <a:gd name="T41" fmla="*/ 16 h 176"/>
                <a:gd name="T42" fmla="*/ 104 w 176"/>
                <a:gd name="T43" fmla="*/ 12 h 176"/>
                <a:gd name="T44" fmla="*/ 104 w 176"/>
                <a:gd name="T45" fmla="*/ 24 h 176"/>
                <a:gd name="T46" fmla="*/ 32 w 176"/>
                <a:gd name="T47" fmla="*/ 8 h 176"/>
                <a:gd name="T48" fmla="*/ 96 w 176"/>
                <a:gd name="T49" fmla="*/ 28 h 176"/>
                <a:gd name="T50" fmla="*/ 120 w 176"/>
                <a:gd name="T51" fmla="*/ 32 h 176"/>
                <a:gd name="T52" fmla="*/ 32 w 176"/>
                <a:gd name="T53" fmla="*/ 48 h 176"/>
                <a:gd name="T54" fmla="*/ 152 w 176"/>
                <a:gd name="T55" fmla="*/ 168 h 176"/>
                <a:gd name="T56" fmla="*/ 24 w 176"/>
                <a:gd name="T57" fmla="*/ 80 h 176"/>
                <a:gd name="T58" fmla="*/ 152 w 176"/>
                <a:gd name="T59" fmla="*/ 168 h 176"/>
                <a:gd name="T60" fmla="*/ 8 w 176"/>
                <a:gd name="T61" fmla="*/ 72 h 176"/>
                <a:gd name="T62" fmla="*/ 168 w 176"/>
                <a:gd name="T63" fmla="*/ 5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6" h="176">
                  <a:moveTo>
                    <a:pt x="64" y="120"/>
                  </a:moveTo>
                  <a:cubicBezTo>
                    <a:pt x="112" y="120"/>
                    <a:pt x="112" y="120"/>
                    <a:pt x="112" y="120"/>
                  </a:cubicBezTo>
                  <a:cubicBezTo>
                    <a:pt x="116" y="120"/>
                    <a:pt x="120" y="116"/>
                    <a:pt x="120" y="112"/>
                  </a:cubicBezTo>
                  <a:cubicBezTo>
                    <a:pt x="120" y="104"/>
                    <a:pt x="120" y="104"/>
                    <a:pt x="120" y="104"/>
                  </a:cubicBezTo>
                  <a:cubicBezTo>
                    <a:pt x="120" y="100"/>
                    <a:pt x="116" y="96"/>
                    <a:pt x="112" y="9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0" y="96"/>
                    <a:pt x="56" y="100"/>
                    <a:pt x="56" y="104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16"/>
                    <a:pt x="60" y="120"/>
                    <a:pt x="64" y="120"/>
                  </a:cubicBezTo>
                  <a:moveTo>
                    <a:pt x="64" y="104"/>
                  </a:moveTo>
                  <a:cubicBezTo>
                    <a:pt x="112" y="104"/>
                    <a:pt x="112" y="104"/>
                    <a:pt x="112" y="104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64" y="112"/>
                    <a:pt x="64" y="112"/>
                    <a:pt x="64" y="112"/>
                  </a:cubicBezTo>
                  <a:lnTo>
                    <a:pt x="64" y="104"/>
                  </a:lnTo>
                  <a:close/>
                  <a:moveTo>
                    <a:pt x="168" y="48"/>
                  </a:moveTo>
                  <a:cubicBezTo>
                    <a:pt x="152" y="48"/>
                    <a:pt x="152" y="48"/>
                    <a:pt x="152" y="48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2" y="12"/>
                    <a:pt x="148" y="8"/>
                    <a:pt x="144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4" y="4"/>
                    <a:pt x="24" y="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52"/>
                    <a:pt x="0" y="5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6"/>
                    <a:pt x="4" y="80"/>
                    <a:pt x="8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72"/>
                    <a:pt x="20" y="176"/>
                    <a:pt x="24" y="176"/>
                  </a:cubicBezTo>
                  <a:cubicBezTo>
                    <a:pt x="152" y="176"/>
                    <a:pt x="152" y="176"/>
                    <a:pt x="152" y="176"/>
                  </a:cubicBezTo>
                  <a:cubicBezTo>
                    <a:pt x="156" y="176"/>
                    <a:pt x="160" y="172"/>
                    <a:pt x="160" y="168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8" y="80"/>
                    <a:pt x="168" y="80"/>
                    <a:pt x="168" y="80"/>
                  </a:cubicBezTo>
                  <a:cubicBezTo>
                    <a:pt x="172" y="80"/>
                    <a:pt x="176" y="76"/>
                    <a:pt x="176" y="72"/>
                  </a:cubicBezTo>
                  <a:cubicBezTo>
                    <a:pt x="176" y="56"/>
                    <a:pt x="176" y="56"/>
                    <a:pt x="176" y="56"/>
                  </a:cubicBezTo>
                  <a:cubicBezTo>
                    <a:pt x="176" y="52"/>
                    <a:pt x="172" y="48"/>
                    <a:pt x="168" y="48"/>
                  </a:cubicBezTo>
                  <a:moveTo>
                    <a:pt x="144" y="16"/>
                  </a:moveTo>
                  <a:cubicBezTo>
                    <a:pt x="144" y="48"/>
                    <a:pt x="144" y="48"/>
                    <a:pt x="144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0" y="16"/>
                    <a:pt x="120" y="16"/>
                    <a:pt x="120" y="16"/>
                  </a:cubicBezTo>
                  <a:lnTo>
                    <a:pt x="144" y="16"/>
                  </a:lnTo>
                  <a:close/>
                  <a:moveTo>
                    <a:pt x="104" y="12"/>
                  </a:moveTo>
                  <a:cubicBezTo>
                    <a:pt x="116" y="24"/>
                    <a:pt x="116" y="24"/>
                    <a:pt x="116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12"/>
                  </a:lnTo>
                  <a:close/>
                  <a:moveTo>
                    <a:pt x="32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30"/>
                    <a:pt x="98" y="32"/>
                    <a:pt x="100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8"/>
                  </a:lnTo>
                  <a:close/>
                  <a:moveTo>
                    <a:pt x="152" y="168"/>
                  </a:moveTo>
                  <a:cubicBezTo>
                    <a:pt x="24" y="168"/>
                    <a:pt x="24" y="168"/>
                    <a:pt x="24" y="168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52" y="80"/>
                    <a:pt x="152" y="80"/>
                    <a:pt x="152" y="80"/>
                  </a:cubicBezTo>
                  <a:lnTo>
                    <a:pt x="152" y="168"/>
                  </a:lnTo>
                  <a:close/>
                  <a:moveTo>
                    <a:pt x="168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0"/>
            <p:cNvSpPr>
              <a:spLocks noEditPoints="1"/>
            </p:cNvSpPr>
            <p:nvPr/>
          </p:nvSpPr>
          <p:spPr bwMode="auto">
            <a:xfrm>
              <a:off x="12681494" y="-940250"/>
              <a:ext cx="320675" cy="320675"/>
            </a:xfrm>
            <a:custGeom>
              <a:avLst/>
              <a:gdLst>
                <a:gd name="T0" fmla="*/ 162 w 176"/>
                <a:gd name="T1" fmla="*/ 68 h 176"/>
                <a:gd name="T2" fmla="*/ 159 w 176"/>
                <a:gd name="T3" fmla="*/ 42 h 176"/>
                <a:gd name="T4" fmla="*/ 142 w 176"/>
                <a:gd name="T5" fmla="*/ 17 h 176"/>
                <a:gd name="T6" fmla="*/ 134 w 176"/>
                <a:gd name="T7" fmla="*/ 17 h 176"/>
                <a:gd name="T8" fmla="*/ 108 w 176"/>
                <a:gd name="T9" fmla="*/ 14 h 176"/>
                <a:gd name="T10" fmla="*/ 100 w 176"/>
                <a:gd name="T11" fmla="*/ 0 h 176"/>
                <a:gd name="T12" fmla="*/ 70 w 176"/>
                <a:gd name="T13" fmla="*/ 6 h 176"/>
                <a:gd name="T14" fmla="*/ 50 w 176"/>
                <a:gd name="T15" fmla="*/ 22 h 176"/>
                <a:gd name="T16" fmla="*/ 38 w 176"/>
                <a:gd name="T17" fmla="*/ 16 h 176"/>
                <a:gd name="T18" fmla="*/ 17 w 176"/>
                <a:gd name="T19" fmla="*/ 34 h 176"/>
                <a:gd name="T20" fmla="*/ 22 w 176"/>
                <a:gd name="T21" fmla="*/ 50 h 176"/>
                <a:gd name="T22" fmla="*/ 6 w 176"/>
                <a:gd name="T23" fmla="*/ 70 h 176"/>
                <a:gd name="T24" fmla="*/ 0 w 176"/>
                <a:gd name="T25" fmla="*/ 100 h 176"/>
                <a:gd name="T26" fmla="*/ 14 w 176"/>
                <a:gd name="T27" fmla="*/ 108 h 176"/>
                <a:gd name="T28" fmla="*/ 17 w 176"/>
                <a:gd name="T29" fmla="*/ 134 h 176"/>
                <a:gd name="T30" fmla="*/ 34 w 176"/>
                <a:gd name="T31" fmla="*/ 159 h 176"/>
                <a:gd name="T32" fmla="*/ 42 w 176"/>
                <a:gd name="T33" fmla="*/ 159 h 176"/>
                <a:gd name="T34" fmla="*/ 68 w 176"/>
                <a:gd name="T35" fmla="*/ 162 h 176"/>
                <a:gd name="T36" fmla="*/ 76 w 176"/>
                <a:gd name="T37" fmla="*/ 176 h 176"/>
                <a:gd name="T38" fmla="*/ 106 w 176"/>
                <a:gd name="T39" fmla="*/ 170 h 176"/>
                <a:gd name="T40" fmla="*/ 126 w 176"/>
                <a:gd name="T41" fmla="*/ 154 h 176"/>
                <a:gd name="T42" fmla="*/ 138 w 176"/>
                <a:gd name="T43" fmla="*/ 160 h 176"/>
                <a:gd name="T44" fmla="*/ 159 w 176"/>
                <a:gd name="T45" fmla="*/ 142 h 176"/>
                <a:gd name="T46" fmla="*/ 154 w 176"/>
                <a:gd name="T47" fmla="*/ 126 h 176"/>
                <a:gd name="T48" fmla="*/ 170 w 176"/>
                <a:gd name="T49" fmla="*/ 106 h 176"/>
                <a:gd name="T50" fmla="*/ 176 w 176"/>
                <a:gd name="T51" fmla="*/ 76 h 176"/>
                <a:gd name="T52" fmla="*/ 168 w 176"/>
                <a:gd name="T53" fmla="*/ 98 h 176"/>
                <a:gd name="T54" fmla="*/ 160 w 176"/>
                <a:gd name="T55" fmla="*/ 100 h 176"/>
                <a:gd name="T56" fmla="*/ 147 w 176"/>
                <a:gd name="T57" fmla="*/ 122 h 176"/>
                <a:gd name="T58" fmla="*/ 152 w 176"/>
                <a:gd name="T59" fmla="*/ 138 h 176"/>
                <a:gd name="T60" fmla="*/ 138 w 176"/>
                <a:gd name="T61" fmla="*/ 152 h 176"/>
                <a:gd name="T62" fmla="*/ 126 w 176"/>
                <a:gd name="T63" fmla="*/ 146 h 176"/>
                <a:gd name="T64" fmla="*/ 106 w 176"/>
                <a:gd name="T65" fmla="*/ 154 h 176"/>
                <a:gd name="T66" fmla="*/ 98 w 176"/>
                <a:gd name="T67" fmla="*/ 168 h 176"/>
                <a:gd name="T68" fmla="*/ 78 w 176"/>
                <a:gd name="T69" fmla="*/ 168 h 176"/>
                <a:gd name="T70" fmla="*/ 70 w 176"/>
                <a:gd name="T71" fmla="*/ 154 h 176"/>
                <a:gd name="T72" fmla="*/ 50 w 176"/>
                <a:gd name="T73" fmla="*/ 146 h 176"/>
                <a:gd name="T74" fmla="*/ 39 w 176"/>
                <a:gd name="T75" fmla="*/ 152 h 176"/>
                <a:gd name="T76" fmla="*/ 24 w 176"/>
                <a:gd name="T77" fmla="*/ 138 h 176"/>
                <a:gd name="T78" fmla="*/ 29 w 176"/>
                <a:gd name="T79" fmla="*/ 122 h 176"/>
                <a:gd name="T80" fmla="*/ 16 w 176"/>
                <a:gd name="T81" fmla="*/ 100 h 176"/>
                <a:gd name="T82" fmla="*/ 8 w 176"/>
                <a:gd name="T83" fmla="*/ 98 h 176"/>
                <a:gd name="T84" fmla="*/ 16 w 176"/>
                <a:gd name="T85" fmla="*/ 76 h 176"/>
                <a:gd name="T86" fmla="*/ 29 w 176"/>
                <a:gd name="T87" fmla="*/ 54 h 176"/>
                <a:gd name="T88" fmla="*/ 24 w 176"/>
                <a:gd name="T89" fmla="*/ 38 h 176"/>
                <a:gd name="T90" fmla="*/ 38 w 176"/>
                <a:gd name="T91" fmla="*/ 24 h 176"/>
                <a:gd name="T92" fmla="*/ 50 w 176"/>
                <a:gd name="T93" fmla="*/ 30 h 176"/>
                <a:gd name="T94" fmla="*/ 70 w 176"/>
                <a:gd name="T95" fmla="*/ 22 h 176"/>
                <a:gd name="T96" fmla="*/ 78 w 176"/>
                <a:gd name="T97" fmla="*/ 8 h 176"/>
                <a:gd name="T98" fmla="*/ 98 w 176"/>
                <a:gd name="T99" fmla="*/ 8 h 176"/>
                <a:gd name="T100" fmla="*/ 106 w 176"/>
                <a:gd name="T101" fmla="*/ 22 h 176"/>
                <a:gd name="T102" fmla="*/ 126 w 176"/>
                <a:gd name="T103" fmla="*/ 30 h 176"/>
                <a:gd name="T104" fmla="*/ 138 w 176"/>
                <a:gd name="T105" fmla="*/ 24 h 176"/>
                <a:gd name="T106" fmla="*/ 152 w 176"/>
                <a:gd name="T107" fmla="*/ 39 h 176"/>
                <a:gd name="T108" fmla="*/ 147 w 176"/>
                <a:gd name="T109" fmla="*/ 54 h 176"/>
                <a:gd name="T110" fmla="*/ 160 w 176"/>
                <a:gd name="T111" fmla="*/ 76 h 176"/>
                <a:gd name="T112" fmla="*/ 168 w 176"/>
                <a:gd name="T113" fmla="*/ 98 h 176"/>
                <a:gd name="T114" fmla="*/ 48 w 176"/>
                <a:gd name="T115" fmla="*/ 88 h 176"/>
                <a:gd name="T116" fmla="*/ 128 w 176"/>
                <a:gd name="T117" fmla="*/ 88 h 176"/>
                <a:gd name="T118" fmla="*/ 88 w 176"/>
                <a:gd name="T119" fmla="*/ 120 h 176"/>
                <a:gd name="T120" fmla="*/ 88 w 176"/>
                <a:gd name="T121" fmla="*/ 56 h 176"/>
                <a:gd name="T122" fmla="*/ 88 w 176"/>
                <a:gd name="T123" fmla="*/ 1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" h="176">
                  <a:moveTo>
                    <a:pt x="170" y="70"/>
                  </a:moveTo>
                  <a:cubicBezTo>
                    <a:pt x="162" y="68"/>
                    <a:pt x="162" y="68"/>
                    <a:pt x="162" y="68"/>
                  </a:cubicBezTo>
                  <a:cubicBezTo>
                    <a:pt x="160" y="62"/>
                    <a:pt x="157" y="56"/>
                    <a:pt x="154" y="50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0"/>
                    <a:pt x="161" y="36"/>
                    <a:pt x="159" y="34"/>
                  </a:cubicBezTo>
                  <a:cubicBezTo>
                    <a:pt x="142" y="17"/>
                    <a:pt x="142" y="17"/>
                    <a:pt x="142" y="17"/>
                  </a:cubicBezTo>
                  <a:cubicBezTo>
                    <a:pt x="141" y="16"/>
                    <a:pt x="140" y="16"/>
                    <a:pt x="138" y="16"/>
                  </a:cubicBezTo>
                  <a:cubicBezTo>
                    <a:pt x="137" y="16"/>
                    <a:pt x="135" y="17"/>
                    <a:pt x="134" y="17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20" y="19"/>
                    <a:pt x="114" y="16"/>
                    <a:pt x="108" y="14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3"/>
                    <a:pt x="103" y="0"/>
                    <a:pt x="10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3" y="0"/>
                    <a:pt x="71" y="3"/>
                    <a:pt x="70" y="6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2" y="16"/>
                    <a:pt x="56" y="19"/>
                    <a:pt x="50" y="22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1" y="17"/>
                    <a:pt x="39" y="16"/>
                    <a:pt x="38" y="16"/>
                  </a:cubicBezTo>
                  <a:cubicBezTo>
                    <a:pt x="36" y="16"/>
                    <a:pt x="35" y="16"/>
                    <a:pt x="34" y="17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5" y="36"/>
                    <a:pt x="16" y="40"/>
                    <a:pt x="17" y="42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19" y="56"/>
                    <a:pt x="16" y="62"/>
                    <a:pt x="14" y="68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71"/>
                    <a:pt x="0" y="73"/>
                    <a:pt x="0" y="7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3"/>
                    <a:pt x="3" y="105"/>
                    <a:pt x="6" y="106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6" y="114"/>
                    <a:pt x="19" y="120"/>
                    <a:pt x="22" y="126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6" y="136"/>
                    <a:pt x="15" y="140"/>
                    <a:pt x="17" y="142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5" y="160"/>
                    <a:pt x="36" y="160"/>
                    <a:pt x="38" y="160"/>
                  </a:cubicBezTo>
                  <a:cubicBezTo>
                    <a:pt x="39" y="160"/>
                    <a:pt x="41" y="159"/>
                    <a:pt x="42" y="159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6" y="157"/>
                    <a:pt x="62" y="160"/>
                    <a:pt x="68" y="162"/>
                  </a:cubicBezTo>
                  <a:cubicBezTo>
                    <a:pt x="70" y="170"/>
                    <a:pt x="70" y="170"/>
                    <a:pt x="70" y="170"/>
                  </a:cubicBezTo>
                  <a:cubicBezTo>
                    <a:pt x="71" y="173"/>
                    <a:pt x="73" y="176"/>
                    <a:pt x="76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103" y="176"/>
                    <a:pt x="105" y="173"/>
                    <a:pt x="106" y="170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14" y="160"/>
                    <a:pt x="120" y="157"/>
                    <a:pt x="126" y="154"/>
                  </a:cubicBezTo>
                  <a:cubicBezTo>
                    <a:pt x="134" y="159"/>
                    <a:pt x="134" y="159"/>
                    <a:pt x="134" y="159"/>
                  </a:cubicBezTo>
                  <a:cubicBezTo>
                    <a:pt x="135" y="159"/>
                    <a:pt x="137" y="160"/>
                    <a:pt x="138" y="160"/>
                  </a:cubicBezTo>
                  <a:cubicBezTo>
                    <a:pt x="140" y="160"/>
                    <a:pt x="141" y="160"/>
                    <a:pt x="142" y="159"/>
                  </a:cubicBezTo>
                  <a:cubicBezTo>
                    <a:pt x="159" y="142"/>
                    <a:pt x="159" y="142"/>
                    <a:pt x="159" y="142"/>
                  </a:cubicBezTo>
                  <a:cubicBezTo>
                    <a:pt x="161" y="140"/>
                    <a:pt x="160" y="136"/>
                    <a:pt x="159" y="134"/>
                  </a:cubicBezTo>
                  <a:cubicBezTo>
                    <a:pt x="154" y="126"/>
                    <a:pt x="154" y="126"/>
                    <a:pt x="154" y="126"/>
                  </a:cubicBezTo>
                  <a:cubicBezTo>
                    <a:pt x="157" y="120"/>
                    <a:pt x="160" y="114"/>
                    <a:pt x="162" y="108"/>
                  </a:cubicBezTo>
                  <a:cubicBezTo>
                    <a:pt x="170" y="106"/>
                    <a:pt x="170" y="106"/>
                    <a:pt x="170" y="106"/>
                  </a:cubicBezTo>
                  <a:cubicBezTo>
                    <a:pt x="173" y="105"/>
                    <a:pt x="176" y="103"/>
                    <a:pt x="176" y="100"/>
                  </a:cubicBezTo>
                  <a:cubicBezTo>
                    <a:pt x="176" y="76"/>
                    <a:pt x="176" y="76"/>
                    <a:pt x="176" y="76"/>
                  </a:cubicBezTo>
                  <a:cubicBezTo>
                    <a:pt x="176" y="73"/>
                    <a:pt x="173" y="71"/>
                    <a:pt x="170" y="70"/>
                  </a:cubicBezTo>
                  <a:moveTo>
                    <a:pt x="168" y="98"/>
                  </a:moveTo>
                  <a:cubicBezTo>
                    <a:pt x="168" y="98"/>
                    <a:pt x="168" y="98"/>
                    <a:pt x="168" y="98"/>
                  </a:cubicBezTo>
                  <a:cubicBezTo>
                    <a:pt x="160" y="100"/>
                    <a:pt x="160" y="100"/>
                    <a:pt x="160" y="100"/>
                  </a:cubicBezTo>
                  <a:cubicBezTo>
                    <a:pt x="157" y="101"/>
                    <a:pt x="155" y="103"/>
                    <a:pt x="154" y="106"/>
                  </a:cubicBezTo>
                  <a:cubicBezTo>
                    <a:pt x="152" y="111"/>
                    <a:pt x="150" y="117"/>
                    <a:pt x="147" y="122"/>
                  </a:cubicBezTo>
                  <a:cubicBezTo>
                    <a:pt x="146" y="125"/>
                    <a:pt x="146" y="128"/>
                    <a:pt x="147" y="130"/>
                  </a:cubicBezTo>
                  <a:cubicBezTo>
                    <a:pt x="152" y="138"/>
                    <a:pt x="152" y="138"/>
                    <a:pt x="152" y="138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29" y="146"/>
                    <a:pt x="128" y="146"/>
                    <a:pt x="126" y="146"/>
                  </a:cubicBezTo>
                  <a:cubicBezTo>
                    <a:pt x="125" y="146"/>
                    <a:pt x="123" y="146"/>
                    <a:pt x="122" y="147"/>
                  </a:cubicBezTo>
                  <a:cubicBezTo>
                    <a:pt x="117" y="150"/>
                    <a:pt x="111" y="152"/>
                    <a:pt x="106" y="154"/>
                  </a:cubicBezTo>
                  <a:cubicBezTo>
                    <a:pt x="103" y="155"/>
                    <a:pt x="101" y="157"/>
                    <a:pt x="100" y="160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78" y="168"/>
                    <a:pt x="78" y="168"/>
                    <a:pt x="78" y="168"/>
                  </a:cubicBezTo>
                  <a:cubicBezTo>
                    <a:pt x="76" y="160"/>
                    <a:pt x="76" y="160"/>
                    <a:pt x="76" y="160"/>
                  </a:cubicBezTo>
                  <a:cubicBezTo>
                    <a:pt x="75" y="157"/>
                    <a:pt x="73" y="155"/>
                    <a:pt x="70" y="154"/>
                  </a:cubicBezTo>
                  <a:cubicBezTo>
                    <a:pt x="65" y="152"/>
                    <a:pt x="59" y="150"/>
                    <a:pt x="54" y="147"/>
                  </a:cubicBezTo>
                  <a:cubicBezTo>
                    <a:pt x="53" y="146"/>
                    <a:pt x="51" y="146"/>
                    <a:pt x="50" y="146"/>
                  </a:cubicBezTo>
                  <a:cubicBezTo>
                    <a:pt x="48" y="146"/>
                    <a:pt x="47" y="146"/>
                    <a:pt x="46" y="147"/>
                  </a:cubicBezTo>
                  <a:cubicBezTo>
                    <a:pt x="39" y="152"/>
                    <a:pt x="39" y="152"/>
                    <a:pt x="39" y="152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0" y="128"/>
                    <a:pt x="30" y="125"/>
                    <a:pt x="29" y="122"/>
                  </a:cubicBezTo>
                  <a:cubicBezTo>
                    <a:pt x="26" y="117"/>
                    <a:pt x="24" y="111"/>
                    <a:pt x="22" y="106"/>
                  </a:cubicBezTo>
                  <a:cubicBezTo>
                    <a:pt x="21" y="103"/>
                    <a:pt x="19" y="101"/>
                    <a:pt x="16" y="100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9" y="75"/>
                    <a:pt x="21" y="73"/>
                    <a:pt x="22" y="70"/>
                  </a:cubicBezTo>
                  <a:cubicBezTo>
                    <a:pt x="24" y="65"/>
                    <a:pt x="26" y="59"/>
                    <a:pt x="29" y="54"/>
                  </a:cubicBezTo>
                  <a:cubicBezTo>
                    <a:pt x="30" y="51"/>
                    <a:pt x="30" y="48"/>
                    <a:pt x="29" y="46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30"/>
                    <a:pt x="48" y="30"/>
                    <a:pt x="50" y="30"/>
                  </a:cubicBezTo>
                  <a:cubicBezTo>
                    <a:pt x="51" y="30"/>
                    <a:pt x="53" y="30"/>
                    <a:pt x="54" y="29"/>
                  </a:cubicBezTo>
                  <a:cubicBezTo>
                    <a:pt x="59" y="26"/>
                    <a:pt x="65" y="24"/>
                    <a:pt x="70" y="22"/>
                  </a:cubicBezTo>
                  <a:cubicBezTo>
                    <a:pt x="73" y="21"/>
                    <a:pt x="75" y="19"/>
                    <a:pt x="76" y="16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1" y="19"/>
                    <a:pt x="103" y="21"/>
                    <a:pt x="106" y="22"/>
                  </a:cubicBezTo>
                  <a:cubicBezTo>
                    <a:pt x="111" y="24"/>
                    <a:pt x="117" y="26"/>
                    <a:pt x="122" y="29"/>
                  </a:cubicBezTo>
                  <a:cubicBezTo>
                    <a:pt x="123" y="30"/>
                    <a:pt x="125" y="30"/>
                    <a:pt x="126" y="30"/>
                  </a:cubicBezTo>
                  <a:cubicBezTo>
                    <a:pt x="128" y="30"/>
                    <a:pt x="129" y="30"/>
                    <a:pt x="130" y="29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52" y="38"/>
                    <a:pt x="152" y="38"/>
                    <a:pt x="152" y="38"/>
                  </a:cubicBezTo>
                  <a:cubicBezTo>
                    <a:pt x="152" y="38"/>
                    <a:pt x="152" y="38"/>
                    <a:pt x="152" y="39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6" y="48"/>
                    <a:pt x="146" y="51"/>
                    <a:pt x="147" y="54"/>
                  </a:cubicBezTo>
                  <a:cubicBezTo>
                    <a:pt x="150" y="59"/>
                    <a:pt x="152" y="65"/>
                    <a:pt x="154" y="70"/>
                  </a:cubicBezTo>
                  <a:cubicBezTo>
                    <a:pt x="155" y="73"/>
                    <a:pt x="157" y="75"/>
                    <a:pt x="160" y="76"/>
                  </a:cubicBezTo>
                  <a:cubicBezTo>
                    <a:pt x="168" y="78"/>
                    <a:pt x="168" y="78"/>
                    <a:pt x="168" y="78"/>
                  </a:cubicBezTo>
                  <a:lnTo>
                    <a:pt x="168" y="98"/>
                  </a:lnTo>
                  <a:close/>
                  <a:moveTo>
                    <a:pt x="88" y="48"/>
                  </a:moveTo>
                  <a:cubicBezTo>
                    <a:pt x="66" y="48"/>
                    <a:pt x="48" y="66"/>
                    <a:pt x="48" y="88"/>
                  </a:cubicBezTo>
                  <a:cubicBezTo>
                    <a:pt x="48" y="110"/>
                    <a:pt x="66" y="128"/>
                    <a:pt x="88" y="128"/>
                  </a:cubicBezTo>
                  <a:cubicBezTo>
                    <a:pt x="110" y="128"/>
                    <a:pt x="128" y="110"/>
                    <a:pt x="128" y="88"/>
                  </a:cubicBezTo>
                  <a:cubicBezTo>
                    <a:pt x="128" y="66"/>
                    <a:pt x="110" y="48"/>
                    <a:pt x="88" y="48"/>
                  </a:cubicBezTo>
                  <a:moveTo>
                    <a:pt x="88" y="120"/>
                  </a:moveTo>
                  <a:cubicBezTo>
                    <a:pt x="70" y="120"/>
                    <a:pt x="56" y="106"/>
                    <a:pt x="56" y="88"/>
                  </a:cubicBezTo>
                  <a:cubicBezTo>
                    <a:pt x="56" y="70"/>
                    <a:pt x="70" y="56"/>
                    <a:pt x="88" y="56"/>
                  </a:cubicBezTo>
                  <a:cubicBezTo>
                    <a:pt x="106" y="56"/>
                    <a:pt x="120" y="70"/>
                    <a:pt x="120" y="88"/>
                  </a:cubicBezTo>
                  <a:cubicBezTo>
                    <a:pt x="120" y="106"/>
                    <a:pt x="106" y="120"/>
                    <a:pt x="88" y="120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1"/>
            <p:cNvSpPr>
              <a:spLocks noEditPoints="1"/>
            </p:cNvSpPr>
            <p:nvPr/>
          </p:nvSpPr>
          <p:spPr bwMode="auto">
            <a:xfrm>
              <a:off x="13607007" y="-940251"/>
              <a:ext cx="320675" cy="320675"/>
            </a:xfrm>
            <a:custGeom>
              <a:avLst/>
              <a:gdLst>
                <a:gd name="T0" fmla="*/ 144 w 176"/>
                <a:gd name="T1" fmla="*/ 16 h 176"/>
                <a:gd name="T2" fmla="*/ 140 w 176"/>
                <a:gd name="T3" fmla="*/ 0 h 176"/>
                <a:gd name="T4" fmla="*/ 136 w 176"/>
                <a:gd name="T5" fmla="*/ 16 h 176"/>
                <a:gd name="T6" fmla="*/ 40 w 176"/>
                <a:gd name="T7" fmla="*/ 4 h 176"/>
                <a:gd name="T8" fmla="*/ 32 w 176"/>
                <a:gd name="T9" fmla="*/ 4 h 176"/>
                <a:gd name="T10" fmla="*/ 16 w 176"/>
                <a:gd name="T11" fmla="*/ 16 h 176"/>
                <a:gd name="T12" fmla="*/ 0 w 176"/>
                <a:gd name="T13" fmla="*/ 160 h 176"/>
                <a:gd name="T14" fmla="*/ 160 w 176"/>
                <a:gd name="T15" fmla="*/ 176 h 176"/>
                <a:gd name="T16" fmla="*/ 176 w 176"/>
                <a:gd name="T17" fmla="*/ 32 h 176"/>
                <a:gd name="T18" fmla="*/ 168 w 176"/>
                <a:gd name="T19" fmla="*/ 160 h 176"/>
                <a:gd name="T20" fmla="*/ 16 w 176"/>
                <a:gd name="T21" fmla="*/ 168 h 176"/>
                <a:gd name="T22" fmla="*/ 8 w 176"/>
                <a:gd name="T23" fmla="*/ 64 h 176"/>
                <a:gd name="T24" fmla="*/ 168 w 176"/>
                <a:gd name="T25" fmla="*/ 160 h 176"/>
                <a:gd name="T26" fmla="*/ 8 w 176"/>
                <a:gd name="T27" fmla="*/ 56 h 176"/>
                <a:gd name="T28" fmla="*/ 16 w 176"/>
                <a:gd name="T29" fmla="*/ 24 h 176"/>
                <a:gd name="T30" fmla="*/ 32 w 176"/>
                <a:gd name="T31" fmla="*/ 36 h 176"/>
                <a:gd name="T32" fmla="*/ 40 w 176"/>
                <a:gd name="T33" fmla="*/ 36 h 176"/>
                <a:gd name="T34" fmla="*/ 136 w 176"/>
                <a:gd name="T35" fmla="*/ 24 h 176"/>
                <a:gd name="T36" fmla="*/ 140 w 176"/>
                <a:gd name="T37" fmla="*/ 40 h 176"/>
                <a:gd name="T38" fmla="*/ 144 w 176"/>
                <a:gd name="T39" fmla="*/ 24 h 176"/>
                <a:gd name="T40" fmla="*/ 168 w 176"/>
                <a:gd name="T41" fmla="*/ 32 h 176"/>
                <a:gd name="T42" fmla="*/ 116 w 176"/>
                <a:gd name="T43" fmla="*/ 148 h 176"/>
                <a:gd name="T44" fmla="*/ 124 w 176"/>
                <a:gd name="T45" fmla="*/ 84 h 176"/>
                <a:gd name="T46" fmla="*/ 116 w 176"/>
                <a:gd name="T47" fmla="*/ 90 h 176"/>
                <a:gd name="T48" fmla="*/ 106 w 176"/>
                <a:gd name="T49" fmla="*/ 95 h 176"/>
                <a:gd name="T50" fmla="*/ 100 w 176"/>
                <a:gd name="T51" fmla="*/ 102 h 176"/>
                <a:gd name="T52" fmla="*/ 116 w 176"/>
                <a:gd name="T53" fmla="*/ 148 h 176"/>
                <a:gd name="T54" fmla="*/ 74 w 176"/>
                <a:gd name="T55" fmla="*/ 141 h 176"/>
                <a:gd name="T56" fmla="*/ 59 w 176"/>
                <a:gd name="T57" fmla="*/ 138 h 176"/>
                <a:gd name="T58" fmla="*/ 48 w 176"/>
                <a:gd name="T59" fmla="*/ 128 h 176"/>
                <a:gd name="T60" fmla="*/ 53 w 176"/>
                <a:gd name="T61" fmla="*/ 143 h 176"/>
                <a:gd name="T62" fmla="*/ 69 w 176"/>
                <a:gd name="T63" fmla="*/ 149 h 176"/>
                <a:gd name="T64" fmla="*/ 84 w 176"/>
                <a:gd name="T65" fmla="*/ 144 h 176"/>
                <a:gd name="T66" fmla="*/ 90 w 176"/>
                <a:gd name="T67" fmla="*/ 129 h 176"/>
                <a:gd name="T68" fmla="*/ 79 w 176"/>
                <a:gd name="T69" fmla="*/ 114 h 176"/>
                <a:gd name="T70" fmla="*/ 85 w 176"/>
                <a:gd name="T71" fmla="*/ 109 h 176"/>
                <a:gd name="T72" fmla="*/ 86 w 176"/>
                <a:gd name="T73" fmla="*/ 93 h 176"/>
                <a:gd name="T74" fmla="*/ 76 w 176"/>
                <a:gd name="T75" fmla="*/ 85 h 176"/>
                <a:gd name="T76" fmla="*/ 60 w 176"/>
                <a:gd name="T77" fmla="*/ 85 h 176"/>
                <a:gd name="T78" fmla="*/ 51 w 176"/>
                <a:gd name="T79" fmla="*/ 96 h 176"/>
                <a:gd name="T80" fmla="*/ 57 w 176"/>
                <a:gd name="T81" fmla="*/ 104 h 176"/>
                <a:gd name="T82" fmla="*/ 59 w 176"/>
                <a:gd name="T83" fmla="*/ 95 h 176"/>
                <a:gd name="T84" fmla="*/ 68 w 176"/>
                <a:gd name="T85" fmla="*/ 90 h 176"/>
                <a:gd name="T86" fmla="*/ 79 w 176"/>
                <a:gd name="T87" fmla="*/ 101 h 176"/>
                <a:gd name="T88" fmla="*/ 76 w 176"/>
                <a:gd name="T89" fmla="*/ 109 h 176"/>
                <a:gd name="T90" fmla="*/ 68 w 176"/>
                <a:gd name="T91" fmla="*/ 111 h 176"/>
                <a:gd name="T92" fmla="*/ 64 w 176"/>
                <a:gd name="T93" fmla="*/ 111 h 176"/>
                <a:gd name="T94" fmla="*/ 69 w 176"/>
                <a:gd name="T95" fmla="*/ 117 h 176"/>
                <a:gd name="T96" fmla="*/ 78 w 176"/>
                <a:gd name="T97" fmla="*/ 121 h 176"/>
                <a:gd name="T98" fmla="*/ 82 w 176"/>
                <a:gd name="T99" fmla="*/ 130 h 176"/>
                <a:gd name="T100" fmla="*/ 78 w 176"/>
                <a:gd name="T101" fmla="*/ 13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6" h="176">
                  <a:moveTo>
                    <a:pt x="160" y="16"/>
                  </a:moveTo>
                  <a:cubicBezTo>
                    <a:pt x="144" y="16"/>
                    <a:pt x="144" y="16"/>
                    <a:pt x="144" y="16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2" y="0"/>
                    <a:pt x="140" y="0"/>
                  </a:cubicBezTo>
                  <a:cubicBezTo>
                    <a:pt x="138" y="0"/>
                    <a:pt x="136" y="2"/>
                    <a:pt x="136" y="4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38" y="0"/>
                    <a:pt x="36" y="0"/>
                  </a:cubicBezTo>
                  <a:cubicBezTo>
                    <a:pt x="34" y="0"/>
                    <a:pt x="32" y="2"/>
                    <a:pt x="32" y="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23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60" y="176"/>
                    <a:pt x="160" y="176"/>
                    <a:pt x="160" y="176"/>
                  </a:cubicBezTo>
                  <a:cubicBezTo>
                    <a:pt x="169" y="176"/>
                    <a:pt x="176" y="169"/>
                    <a:pt x="176" y="160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23"/>
                    <a:pt x="169" y="16"/>
                    <a:pt x="160" y="16"/>
                  </a:cubicBezTo>
                  <a:moveTo>
                    <a:pt x="168" y="160"/>
                  </a:moveTo>
                  <a:cubicBezTo>
                    <a:pt x="168" y="164"/>
                    <a:pt x="164" y="168"/>
                    <a:pt x="160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168" y="64"/>
                    <a:pt x="168" y="64"/>
                    <a:pt x="168" y="64"/>
                  </a:cubicBezTo>
                  <a:lnTo>
                    <a:pt x="168" y="160"/>
                  </a:lnTo>
                  <a:close/>
                  <a:moveTo>
                    <a:pt x="168" y="5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12" y="24"/>
                    <a:pt x="16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8"/>
                    <a:pt x="34" y="40"/>
                    <a:pt x="36" y="40"/>
                  </a:cubicBezTo>
                  <a:cubicBezTo>
                    <a:pt x="38" y="40"/>
                    <a:pt x="40" y="38"/>
                    <a:pt x="40" y="36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38"/>
                    <a:pt x="138" y="40"/>
                    <a:pt x="140" y="40"/>
                  </a:cubicBezTo>
                  <a:cubicBezTo>
                    <a:pt x="142" y="40"/>
                    <a:pt x="144" y="38"/>
                    <a:pt x="144" y="36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4" y="24"/>
                    <a:pt x="168" y="28"/>
                    <a:pt x="168" y="32"/>
                  </a:cubicBezTo>
                  <a:lnTo>
                    <a:pt x="168" y="56"/>
                  </a:lnTo>
                  <a:close/>
                  <a:moveTo>
                    <a:pt x="116" y="148"/>
                  </a:moveTo>
                  <a:cubicBezTo>
                    <a:pt x="124" y="148"/>
                    <a:pt x="124" y="148"/>
                    <a:pt x="124" y="148"/>
                  </a:cubicBezTo>
                  <a:cubicBezTo>
                    <a:pt x="124" y="84"/>
                    <a:pt x="124" y="84"/>
                    <a:pt x="124" y="8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18" y="86"/>
                    <a:pt x="117" y="88"/>
                    <a:pt x="116" y="90"/>
                  </a:cubicBezTo>
                  <a:cubicBezTo>
                    <a:pt x="115" y="91"/>
                    <a:pt x="113" y="92"/>
                    <a:pt x="112" y="93"/>
                  </a:cubicBezTo>
                  <a:cubicBezTo>
                    <a:pt x="110" y="94"/>
                    <a:pt x="108" y="95"/>
                    <a:pt x="106" y="95"/>
                  </a:cubicBezTo>
                  <a:cubicBezTo>
                    <a:pt x="104" y="96"/>
                    <a:pt x="102" y="96"/>
                    <a:pt x="100" y="96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16" y="102"/>
                    <a:pt x="116" y="102"/>
                    <a:pt x="116" y="102"/>
                  </a:cubicBezTo>
                  <a:lnTo>
                    <a:pt x="116" y="148"/>
                  </a:lnTo>
                  <a:close/>
                  <a:moveTo>
                    <a:pt x="78" y="139"/>
                  </a:moveTo>
                  <a:cubicBezTo>
                    <a:pt x="77" y="140"/>
                    <a:pt x="75" y="141"/>
                    <a:pt x="74" y="141"/>
                  </a:cubicBezTo>
                  <a:cubicBezTo>
                    <a:pt x="72" y="142"/>
                    <a:pt x="70" y="142"/>
                    <a:pt x="69" y="142"/>
                  </a:cubicBezTo>
                  <a:cubicBezTo>
                    <a:pt x="64" y="142"/>
                    <a:pt x="61" y="141"/>
                    <a:pt x="59" y="138"/>
                  </a:cubicBezTo>
                  <a:cubicBezTo>
                    <a:pt x="57" y="136"/>
                    <a:pt x="55" y="132"/>
                    <a:pt x="55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131"/>
                    <a:pt x="48" y="134"/>
                    <a:pt x="49" y="137"/>
                  </a:cubicBezTo>
                  <a:cubicBezTo>
                    <a:pt x="50" y="140"/>
                    <a:pt x="52" y="142"/>
                    <a:pt x="53" y="143"/>
                  </a:cubicBezTo>
                  <a:cubicBezTo>
                    <a:pt x="55" y="145"/>
                    <a:pt x="57" y="147"/>
                    <a:pt x="60" y="148"/>
                  </a:cubicBezTo>
                  <a:cubicBezTo>
                    <a:pt x="63" y="148"/>
                    <a:pt x="65" y="149"/>
                    <a:pt x="69" y="149"/>
                  </a:cubicBezTo>
                  <a:cubicBezTo>
                    <a:pt x="71" y="149"/>
                    <a:pt x="74" y="148"/>
                    <a:pt x="77" y="148"/>
                  </a:cubicBezTo>
                  <a:cubicBezTo>
                    <a:pt x="79" y="147"/>
                    <a:pt x="82" y="146"/>
                    <a:pt x="84" y="144"/>
                  </a:cubicBezTo>
                  <a:cubicBezTo>
                    <a:pt x="86" y="142"/>
                    <a:pt x="87" y="140"/>
                    <a:pt x="88" y="138"/>
                  </a:cubicBezTo>
                  <a:cubicBezTo>
                    <a:pt x="89" y="135"/>
                    <a:pt x="90" y="133"/>
                    <a:pt x="90" y="129"/>
                  </a:cubicBezTo>
                  <a:cubicBezTo>
                    <a:pt x="90" y="126"/>
                    <a:pt x="89" y="122"/>
                    <a:pt x="87" y="119"/>
                  </a:cubicBezTo>
                  <a:cubicBezTo>
                    <a:pt x="85" y="117"/>
                    <a:pt x="83" y="115"/>
                    <a:pt x="79" y="114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81" y="112"/>
                    <a:pt x="83" y="111"/>
                    <a:pt x="85" y="109"/>
                  </a:cubicBezTo>
                  <a:cubicBezTo>
                    <a:pt x="87" y="106"/>
                    <a:pt x="87" y="104"/>
                    <a:pt x="87" y="101"/>
                  </a:cubicBezTo>
                  <a:cubicBezTo>
                    <a:pt x="87" y="98"/>
                    <a:pt x="87" y="95"/>
                    <a:pt x="86" y="93"/>
                  </a:cubicBezTo>
                  <a:cubicBezTo>
                    <a:pt x="85" y="91"/>
                    <a:pt x="84" y="89"/>
                    <a:pt x="82" y="88"/>
                  </a:cubicBezTo>
                  <a:cubicBezTo>
                    <a:pt x="80" y="86"/>
                    <a:pt x="78" y="85"/>
                    <a:pt x="76" y="85"/>
                  </a:cubicBezTo>
                  <a:cubicBezTo>
                    <a:pt x="74" y="84"/>
                    <a:pt x="71" y="84"/>
                    <a:pt x="68" y="84"/>
                  </a:cubicBezTo>
                  <a:cubicBezTo>
                    <a:pt x="65" y="84"/>
                    <a:pt x="63" y="84"/>
                    <a:pt x="60" y="85"/>
                  </a:cubicBezTo>
                  <a:cubicBezTo>
                    <a:pt x="58" y="86"/>
                    <a:pt x="56" y="88"/>
                    <a:pt x="54" y="89"/>
                  </a:cubicBezTo>
                  <a:cubicBezTo>
                    <a:pt x="53" y="91"/>
                    <a:pt x="51" y="93"/>
                    <a:pt x="51" y="96"/>
                  </a:cubicBezTo>
                  <a:cubicBezTo>
                    <a:pt x="50" y="98"/>
                    <a:pt x="49" y="101"/>
                    <a:pt x="49" y="104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7" y="103"/>
                    <a:pt x="57" y="101"/>
                    <a:pt x="57" y="99"/>
                  </a:cubicBezTo>
                  <a:cubicBezTo>
                    <a:pt x="58" y="97"/>
                    <a:pt x="58" y="96"/>
                    <a:pt x="59" y="95"/>
                  </a:cubicBezTo>
                  <a:cubicBezTo>
                    <a:pt x="60" y="93"/>
                    <a:pt x="62" y="92"/>
                    <a:pt x="63" y="92"/>
                  </a:cubicBezTo>
                  <a:cubicBezTo>
                    <a:pt x="65" y="91"/>
                    <a:pt x="66" y="90"/>
                    <a:pt x="68" y="90"/>
                  </a:cubicBezTo>
                  <a:cubicBezTo>
                    <a:pt x="72" y="90"/>
                    <a:pt x="74" y="91"/>
                    <a:pt x="76" y="93"/>
                  </a:cubicBezTo>
                  <a:cubicBezTo>
                    <a:pt x="78" y="95"/>
                    <a:pt x="79" y="97"/>
                    <a:pt x="79" y="101"/>
                  </a:cubicBezTo>
                  <a:cubicBezTo>
                    <a:pt x="79" y="102"/>
                    <a:pt x="79" y="104"/>
                    <a:pt x="78" y="105"/>
                  </a:cubicBezTo>
                  <a:cubicBezTo>
                    <a:pt x="78" y="107"/>
                    <a:pt x="77" y="108"/>
                    <a:pt x="76" y="109"/>
                  </a:cubicBezTo>
                  <a:cubicBezTo>
                    <a:pt x="75" y="109"/>
                    <a:pt x="74" y="110"/>
                    <a:pt x="72" y="111"/>
                  </a:cubicBezTo>
                  <a:cubicBezTo>
                    <a:pt x="71" y="111"/>
                    <a:pt x="69" y="111"/>
                    <a:pt x="68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1"/>
                    <a:pt x="65" y="111"/>
                    <a:pt x="64" y="111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6" y="118"/>
                    <a:pt x="67" y="117"/>
                    <a:pt x="69" y="117"/>
                  </a:cubicBezTo>
                  <a:cubicBezTo>
                    <a:pt x="71" y="117"/>
                    <a:pt x="72" y="118"/>
                    <a:pt x="74" y="118"/>
                  </a:cubicBezTo>
                  <a:cubicBezTo>
                    <a:pt x="76" y="119"/>
                    <a:pt x="77" y="120"/>
                    <a:pt x="78" y="121"/>
                  </a:cubicBezTo>
                  <a:cubicBezTo>
                    <a:pt x="79" y="122"/>
                    <a:pt x="80" y="123"/>
                    <a:pt x="81" y="124"/>
                  </a:cubicBezTo>
                  <a:cubicBezTo>
                    <a:pt x="82" y="126"/>
                    <a:pt x="82" y="128"/>
                    <a:pt x="82" y="130"/>
                  </a:cubicBezTo>
                  <a:cubicBezTo>
                    <a:pt x="82" y="132"/>
                    <a:pt x="82" y="133"/>
                    <a:pt x="81" y="135"/>
                  </a:cubicBezTo>
                  <a:cubicBezTo>
                    <a:pt x="80" y="137"/>
                    <a:pt x="79" y="138"/>
                    <a:pt x="78" y="13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530266" y="171450"/>
            <a:ext cx="449356" cy="449356"/>
            <a:chOff x="209550" y="171450"/>
            <a:chExt cx="641350" cy="641350"/>
          </a:xfrm>
        </p:grpSpPr>
        <p:sp>
          <p:nvSpPr>
            <p:cNvPr id="25" name="Rectangle 24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BE48C89-8122-4FBC-ACA1-61CBC3912177}"/>
              </a:ext>
            </a:extLst>
          </p:cNvPr>
          <p:cNvSpPr txBox="1"/>
          <p:nvPr/>
        </p:nvSpPr>
        <p:spPr>
          <a:xfrm>
            <a:off x="1561696" y="377325"/>
            <a:ext cx="7302067" cy="312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 err="1"/>
              <a:t>Vnet</a:t>
            </a:r>
            <a:r>
              <a:rPr lang="en-US" altLang="ko-KR" sz="3600" dirty="0"/>
              <a:t> Peering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en-US" altLang="ko-KR" dirty="0"/>
              <a:t>Azure </a:t>
            </a:r>
            <a:r>
              <a:rPr lang="ko-KR" altLang="en-US" dirty="0"/>
              <a:t>네트워크를 통해 동일한 지역 및 여러 지역</a:t>
            </a:r>
            <a:r>
              <a:rPr lang="en-US" altLang="ko-KR" dirty="0"/>
              <a:t>(</a:t>
            </a:r>
            <a:r>
              <a:rPr lang="ko-KR" altLang="en-US" dirty="0"/>
              <a:t>글로벌 </a:t>
            </a:r>
            <a:r>
              <a:rPr lang="en-US" altLang="ko-KR" dirty="0" err="1"/>
              <a:t>VNet</a:t>
            </a:r>
            <a:r>
              <a:rPr lang="en-US" altLang="ko-KR" dirty="0"/>
              <a:t> </a:t>
            </a:r>
            <a:r>
              <a:rPr lang="ko-KR" altLang="en-US" dirty="0" err="1"/>
              <a:t>피어링</a:t>
            </a:r>
            <a:r>
              <a:rPr lang="en-US" altLang="ko-KR" dirty="0"/>
              <a:t>)</a:t>
            </a:r>
            <a:r>
              <a:rPr lang="ko-KR" altLang="en-US" dirty="0"/>
              <a:t>에 있는 네트워크를 연결하는 방식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-&gt;</a:t>
            </a:r>
            <a:r>
              <a:rPr lang="ko-KR" altLang="en-US" sz="2000" dirty="0"/>
              <a:t>가상 </a:t>
            </a:r>
            <a:r>
              <a:rPr lang="en-US" altLang="ko-KR" sz="2000" dirty="0"/>
              <a:t>Client</a:t>
            </a:r>
            <a:r>
              <a:rPr lang="ko-KR" altLang="en-US" sz="2000" dirty="0"/>
              <a:t>와 가상 </a:t>
            </a:r>
            <a:r>
              <a:rPr lang="en-US" altLang="ko-KR" sz="2000" dirty="0"/>
              <a:t>Client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-&gt; A</a:t>
            </a:r>
            <a:r>
              <a:rPr lang="ko-KR" altLang="en-US" sz="2000" dirty="0"/>
              <a:t>와 </a:t>
            </a:r>
            <a:r>
              <a:rPr lang="en-US" altLang="ko-KR" sz="2000" dirty="0"/>
              <a:t>B(O), B</a:t>
            </a:r>
            <a:r>
              <a:rPr lang="ko-KR" altLang="en-US" sz="2000" dirty="0"/>
              <a:t>와 </a:t>
            </a:r>
            <a:r>
              <a:rPr lang="en-US" altLang="ko-KR" sz="2000" dirty="0"/>
              <a:t>C(O), A</a:t>
            </a:r>
            <a:r>
              <a:rPr lang="ko-KR" altLang="en-US" sz="2000" dirty="0"/>
              <a:t>와 </a:t>
            </a:r>
            <a:r>
              <a:rPr lang="en-US" altLang="ko-KR" sz="2000" dirty="0"/>
              <a:t>C(X)</a:t>
            </a:r>
          </a:p>
        </p:txBody>
      </p:sp>
    </p:spTree>
    <p:extLst>
      <p:ext uri="{BB962C8B-B14F-4D97-AF65-F5344CB8AC3E}">
        <p14:creationId xmlns:p14="http://schemas.microsoft.com/office/powerpoint/2010/main" val="12921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09668" y="1025206"/>
            <a:ext cx="2574349" cy="4589009"/>
            <a:chOff x="1019955" y="1025212"/>
            <a:chExt cx="2573305" cy="4873838"/>
          </a:xfrm>
        </p:grpSpPr>
        <p:sp>
          <p:nvSpPr>
            <p:cNvPr id="3" name="Rectangle 2"/>
            <p:cNvSpPr/>
            <p:nvPr/>
          </p:nvSpPr>
          <p:spPr>
            <a:xfrm>
              <a:off x="1019955" y="1025212"/>
              <a:ext cx="2567144" cy="487383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E1E9E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19955" y="5380555"/>
              <a:ext cx="2573305" cy="5184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spc="300" dirty="0">
                <a:solidFill>
                  <a:schemeClr val="tx1"/>
                </a:solidFill>
                <a:cs typeface="Questrial" panose="02000000000000000000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19955" y="1025212"/>
              <a:ext cx="2573305" cy="6576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pc="300" dirty="0">
                  <a:solidFill>
                    <a:schemeClr val="tx1"/>
                  </a:solidFill>
                  <a:latin typeface="+mj-lt"/>
                </a:rPr>
                <a:t>L2TP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22916" y="3038990"/>
              <a:ext cx="2158690" cy="310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ko-KR" altLang="en-US" sz="13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방화벽을 많이 열어야 함</a:t>
              </a:r>
              <a:endPara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BC462AD0-E1A8-4F41-9FAA-9A8E7801FAF3}"/>
              </a:ext>
            </a:extLst>
          </p:cNvPr>
          <p:cNvSpPr txBox="1"/>
          <p:nvPr/>
        </p:nvSpPr>
        <p:spPr>
          <a:xfrm>
            <a:off x="281922" y="49253"/>
            <a:ext cx="7460209" cy="82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spc="3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터널링</a:t>
            </a:r>
            <a:r>
              <a:rPr lang="ko-KR" altLang="en-US" sz="36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 프로토콜 종류</a:t>
            </a:r>
            <a:endParaRPr lang="en-US" sz="3600" spc="3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5AB43A2-771E-4FD8-95EF-B17F9FB5BBEF}"/>
              </a:ext>
            </a:extLst>
          </p:cNvPr>
          <p:cNvSpPr txBox="1"/>
          <p:nvPr/>
        </p:nvSpPr>
        <p:spPr>
          <a:xfrm>
            <a:off x="3482590" y="2394790"/>
            <a:ext cx="18197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IPsec</a:t>
            </a:r>
            <a:r>
              <a:rPr lang="ko-KR" alt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을 통한 암호화</a:t>
            </a:r>
            <a:endParaRPr lang="en-US" sz="13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7" name="Group 21">
            <a:extLst>
              <a:ext uri="{FF2B5EF4-FFF2-40B4-BE49-F238E27FC236}">
                <a16:creationId xmlns="" xmlns:a16="http://schemas.microsoft.com/office/drawing/2014/main" id="{376CF40A-004C-49A2-8AA7-34E48111C2D6}"/>
              </a:ext>
            </a:extLst>
          </p:cNvPr>
          <p:cNvGrpSpPr/>
          <p:nvPr/>
        </p:nvGrpSpPr>
        <p:grpSpPr>
          <a:xfrm>
            <a:off x="6070681" y="1025204"/>
            <a:ext cx="2574349" cy="4589009"/>
            <a:chOff x="1019955" y="1025212"/>
            <a:chExt cx="2573305" cy="4873838"/>
          </a:xfrm>
        </p:grpSpPr>
        <p:sp>
          <p:nvSpPr>
            <p:cNvPr id="48" name="Rectangle 22">
              <a:extLst>
                <a:ext uri="{FF2B5EF4-FFF2-40B4-BE49-F238E27FC236}">
                  <a16:creationId xmlns="" xmlns:a16="http://schemas.microsoft.com/office/drawing/2014/main" id="{6AEA53F9-91AF-4697-B5A1-9DCCDEAB65C5}"/>
                </a:ext>
              </a:extLst>
            </p:cNvPr>
            <p:cNvSpPr/>
            <p:nvPr/>
          </p:nvSpPr>
          <p:spPr>
            <a:xfrm>
              <a:off x="1019955" y="1025212"/>
              <a:ext cx="2567144" cy="487383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E1E9E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  <p:sp>
          <p:nvSpPr>
            <p:cNvPr id="49" name="Rectangle 23">
              <a:extLst>
                <a:ext uri="{FF2B5EF4-FFF2-40B4-BE49-F238E27FC236}">
                  <a16:creationId xmlns="" xmlns:a16="http://schemas.microsoft.com/office/drawing/2014/main" id="{BDE1AD6C-6A80-4E75-BBD5-06A43466900D}"/>
                </a:ext>
              </a:extLst>
            </p:cNvPr>
            <p:cNvSpPr/>
            <p:nvPr/>
          </p:nvSpPr>
          <p:spPr>
            <a:xfrm>
              <a:off x="1019955" y="5380555"/>
              <a:ext cx="2573305" cy="5184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spc="300" dirty="0">
                <a:solidFill>
                  <a:srgbClr val="FFFFFF"/>
                </a:solidFill>
                <a:cs typeface="Questrial" panose="02000000000000000000" pitchFamily="2" charset="0"/>
              </a:endParaRPr>
            </a:p>
          </p:txBody>
        </p:sp>
        <p:sp>
          <p:nvSpPr>
            <p:cNvPr id="50" name="Rectangle 24">
              <a:extLst>
                <a:ext uri="{FF2B5EF4-FFF2-40B4-BE49-F238E27FC236}">
                  <a16:creationId xmlns="" xmlns:a16="http://schemas.microsoft.com/office/drawing/2014/main" id="{AE99505C-68DC-4C97-80BE-16E35A1487B0}"/>
                </a:ext>
              </a:extLst>
            </p:cNvPr>
            <p:cNvSpPr/>
            <p:nvPr/>
          </p:nvSpPr>
          <p:spPr>
            <a:xfrm>
              <a:off x="1019955" y="1025212"/>
              <a:ext cx="2573305" cy="6576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pc="300" dirty="0">
                  <a:solidFill>
                    <a:srgbClr val="FFFFFF"/>
                  </a:solidFill>
                  <a:latin typeface="+mj-lt"/>
                </a:rPr>
                <a:t>SSTP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BCF83228-9DDB-42E8-82D4-92D34556C654}"/>
                </a:ext>
              </a:extLst>
            </p:cNvPr>
            <p:cNvSpPr txBox="1"/>
            <p:nvPr/>
          </p:nvSpPr>
          <p:spPr>
            <a:xfrm>
              <a:off x="1199031" y="2484993"/>
              <a:ext cx="2006467" cy="523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3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443</a:t>
              </a:r>
              <a:r>
                <a:rPr lang="ko-KR" altLang="en-US" sz="13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포트</a:t>
              </a:r>
              <a:r>
                <a:rPr lang="en-US" altLang="ko-KR" sz="13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(https) </a:t>
              </a:r>
              <a:r>
                <a:rPr lang="ko-KR" altLang="en-US" sz="13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사용</a:t>
              </a:r>
              <a:endParaRPr lang="en-US" altLang="ko-KR" sz="13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3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(SSL</a:t>
              </a:r>
              <a:r>
                <a:rPr lang="ko-KR" altLang="en-US" sz="13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 접속 포트라고도 함</a:t>
              </a:r>
              <a:r>
                <a:rPr lang="en-US" sz="13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71" name="Group 21">
            <a:extLst>
              <a:ext uri="{FF2B5EF4-FFF2-40B4-BE49-F238E27FC236}">
                <a16:creationId xmlns="" xmlns:a16="http://schemas.microsoft.com/office/drawing/2014/main" id="{E8951CF7-79FB-4700-A6BB-8F92AB280787}"/>
              </a:ext>
            </a:extLst>
          </p:cNvPr>
          <p:cNvGrpSpPr/>
          <p:nvPr/>
        </p:nvGrpSpPr>
        <p:grpSpPr>
          <a:xfrm>
            <a:off x="309126" y="1023946"/>
            <a:ext cx="2574349" cy="4589009"/>
            <a:chOff x="1019955" y="1025212"/>
            <a:chExt cx="2573305" cy="4873838"/>
          </a:xfrm>
        </p:grpSpPr>
        <p:sp>
          <p:nvSpPr>
            <p:cNvPr id="72" name="Rectangle 22">
              <a:extLst>
                <a:ext uri="{FF2B5EF4-FFF2-40B4-BE49-F238E27FC236}">
                  <a16:creationId xmlns="" xmlns:a16="http://schemas.microsoft.com/office/drawing/2014/main" id="{7DDE3194-EEC1-4254-8B20-7D2D051CCA75}"/>
                </a:ext>
              </a:extLst>
            </p:cNvPr>
            <p:cNvSpPr/>
            <p:nvPr/>
          </p:nvSpPr>
          <p:spPr>
            <a:xfrm>
              <a:off x="1019955" y="1025212"/>
              <a:ext cx="2567144" cy="487383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E1E9E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  <p:sp>
          <p:nvSpPr>
            <p:cNvPr id="73" name="Rectangle 23">
              <a:extLst>
                <a:ext uri="{FF2B5EF4-FFF2-40B4-BE49-F238E27FC236}">
                  <a16:creationId xmlns="" xmlns:a16="http://schemas.microsoft.com/office/drawing/2014/main" id="{5B9146B6-0BDC-4A39-A8BC-D67982AE5208}"/>
                </a:ext>
              </a:extLst>
            </p:cNvPr>
            <p:cNvSpPr/>
            <p:nvPr/>
          </p:nvSpPr>
          <p:spPr>
            <a:xfrm>
              <a:off x="1019955" y="5380555"/>
              <a:ext cx="2573305" cy="5184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spc="300" dirty="0">
                <a:solidFill>
                  <a:srgbClr val="FFFFFF"/>
                </a:solidFill>
                <a:cs typeface="Questrial" panose="02000000000000000000" pitchFamily="2" charset="0"/>
              </a:endParaRPr>
            </a:p>
          </p:txBody>
        </p:sp>
        <p:sp>
          <p:nvSpPr>
            <p:cNvPr id="74" name="Rectangle 24">
              <a:extLst>
                <a:ext uri="{FF2B5EF4-FFF2-40B4-BE49-F238E27FC236}">
                  <a16:creationId xmlns="" xmlns:a16="http://schemas.microsoft.com/office/drawing/2014/main" id="{05B56325-A9EF-490C-BFAC-1D9986831484}"/>
                </a:ext>
              </a:extLst>
            </p:cNvPr>
            <p:cNvSpPr/>
            <p:nvPr/>
          </p:nvSpPr>
          <p:spPr>
            <a:xfrm>
              <a:off x="1019955" y="1025212"/>
              <a:ext cx="2573305" cy="6576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pc="300" dirty="0">
                  <a:solidFill>
                    <a:srgbClr val="FFFFFF"/>
                  </a:solidFill>
                  <a:latin typeface="+mj-lt"/>
                </a:rPr>
                <a:t>PPTP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25B9E3DF-AD40-4241-A711-AC7795155C02}"/>
                </a:ext>
              </a:extLst>
            </p:cNvPr>
            <p:cNvSpPr txBox="1"/>
            <p:nvPr/>
          </p:nvSpPr>
          <p:spPr>
            <a:xfrm>
              <a:off x="1275942" y="2484993"/>
              <a:ext cx="1852640" cy="523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ko-KR" altLang="en-US" sz="13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보안 </a:t>
              </a:r>
              <a:r>
                <a:rPr lang="ko-KR" altLang="en-US" sz="13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때</a:t>
              </a:r>
              <a:r>
                <a:rPr lang="ko-KR" altLang="en-US" sz="1300" dirty="0" smtClean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문에 </a:t>
              </a:r>
              <a:endParaRPr lang="en-US" altLang="ko-KR" sz="13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3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현재 잘 사용하지 않음</a:t>
              </a:r>
              <a:endPara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0" name="Group 1">
            <a:extLst>
              <a:ext uri="{FF2B5EF4-FFF2-40B4-BE49-F238E27FC236}">
                <a16:creationId xmlns="" xmlns:a16="http://schemas.microsoft.com/office/drawing/2014/main" id="{DE25E105-6C9E-4440-B88E-A1596828D031}"/>
              </a:ext>
            </a:extLst>
          </p:cNvPr>
          <p:cNvGrpSpPr/>
          <p:nvPr/>
        </p:nvGrpSpPr>
        <p:grpSpPr>
          <a:xfrm>
            <a:off x="8965060" y="1023944"/>
            <a:ext cx="2574349" cy="4589009"/>
            <a:chOff x="1019955" y="1025212"/>
            <a:chExt cx="2573305" cy="4873838"/>
          </a:xfrm>
        </p:grpSpPr>
        <p:sp>
          <p:nvSpPr>
            <p:cNvPr id="81" name="Rectangle 2">
              <a:extLst>
                <a:ext uri="{FF2B5EF4-FFF2-40B4-BE49-F238E27FC236}">
                  <a16:creationId xmlns="" xmlns:a16="http://schemas.microsoft.com/office/drawing/2014/main" id="{9FFC8AFE-43BE-4292-9C79-3DB120D5762F}"/>
                </a:ext>
              </a:extLst>
            </p:cNvPr>
            <p:cNvSpPr/>
            <p:nvPr/>
          </p:nvSpPr>
          <p:spPr>
            <a:xfrm>
              <a:off x="1019955" y="1025212"/>
              <a:ext cx="2567144" cy="487383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E1E9E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  <p:sp>
          <p:nvSpPr>
            <p:cNvPr id="82" name="Rectangle 3">
              <a:extLst>
                <a:ext uri="{FF2B5EF4-FFF2-40B4-BE49-F238E27FC236}">
                  <a16:creationId xmlns="" xmlns:a16="http://schemas.microsoft.com/office/drawing/2014/main" id="{305E41FB-BF3D-4C2B-9E98-3CD3F11C3BCB}"/>
                </a:ext>
              </a:extLst>
            </p:cNvPr>
            <p:cNvSpPr/>
            <p:nvPr/>
          </p:nvSpPr>
          <p:spPr>
            <a:xfrm>
              <a:off x="1019955" y="5380555"/>
              <a:ext cx="2573305" cy="5184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spc="300" dirty="0">
                <a:solidFill>
                  <a:schemeClr val="tx1"/>
                </a:solidFill>
                <a:cs typeface="Questrial" panose="02000000000000000000" pitchFamily="2" charset="0"/>
              </a:endParaRPr>
            </a:p>
          </p:txBody>
        </p:sp>
        <p:sp>
          <p:nvSpPr>
            <p:cNvPr id="83" name="Rectangle 4">
              <a:extLst>
                <a:ext uri="{FF2B5EF4-FFF2-40B4-BE49-F238E27FC236}">
                  <a16:creationId xmlns="" xmlns:a16="http://schemas.microsoft.com/office/drawing/2014/main" id="{1E1C97DD-EF29-4B28-A2AD-7BBFC62C9BF4}"/>
                </a:ext>
              </a:extLst>
            </p:cNvPr>
            <p:cNvSpPr/>
            <p:nvPr/>
          </p:nvSpPr>
          <p:spPr>
            <a:xfrm>
              <a:off x="1019955" y="1025212"/>
              <a:ext cx="2573305" cy="6576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pc="300" dirty="0">
                  <a:solidFill>
                    <a:schemeClr val="tx1"/>
                  </a:solidFill>
                </a:rPr>
                <a:t>IKEv2</a:t>
              </a:r>
              <a:endParaRPr lang="en-US" spc="3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24F189AB-05C1-4977-B524-A51B6690A484}"/>
                </a:ext>
              </a:extLst>
            </p:cNvPr>
            <p:cNvSpPr txBox="1"/>
            <p:nvPr/>
          </p:nvSpPr>
          <p:spPr>
            <a:xfrm>
              <a:off x="1320869" y="2491150"/>
              <a:ext cx="1780536" cy="310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ko-KR" altLang="en-US" sz="13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서버에서 자동 연결</a:t>
              </a:r>
              <a:endPara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358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9411" y="-13073"/>
            <a:ext cx="4191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94335" y="6249536"/>
            <a:ext cx="20681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401718" y="6089199"/>
            <a:ext cx="3008314" cy="320676"/>
            <a:chOff x="10919368" y="-940251"/>
            <a:chExt cx="3008314" cy="320676"/>
          </a:xfrm>
          <a:solidFill>
            <a:schemeClr val="tx1"/>
          </a:solidFill>
        </p:grpSpPr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0919368" y="-940250"/>
              <a:ext cx="231775" cy="320675"/>
            </a:xfrm>
            <a:custGeom>
              <a:avLst/>
              <a:gdLst>
                <a:gd name="T0" fmla="*/ 64 w 128"/>
                <a:gd name="T1" fmla="*/ 104 h 176"/>
                <a:gd name="T2" fmla="*/ 48 w 128"/>
                <a:gd name="T3" fmla="*/ 120 h 176"/>
                <a:gd name="T4" fmla="*/ 52 w 128"/>
                <a:gd name="T5" fmla="*/ 131 h 176"/>
                <a:gd name="T6" fmla="*/ 52 w 128"/>
                <a:gd name="T7" fmla="*/ 132 h 176"/>
                <a:gd name="T8" fmla="*/ 64 w 128"/>
                <a:gd name="T9" fmla="*/ 144 h 176"/>
                <a:gd name="T10" fmla="*/ 76 w 128"/>
                <a:gd name="T11" fmla="*/ 132 h 176"/>
                <a:gd name="T12" fmla="*/ 76 w 128"/>
                <a:gd name="T13" fmla="*/ 131 h 176"/>
                <a:gd name="T14" fmla="*/ 80 w 128"/>
                <a:gd name="T15" fmla="*/ 120 h 176"/>
                <a:gd name="T16" fmla="*/ 64 w 128"/>
                <a:gd name="T17" fmla="*/ 104 h 176"/>
                <a:gd name="T18" fmla="*/ 68 w 128"/>
                <a:gd name="T19" fmla="*/ 127 h 176"/>
                <a:gd name="T20" fmla="*/ 68 w 128"/>
                <a:gd name="T21" fmla="*/ 132 h 176"/>
                <a:gd name="T22" fmla="*/ 64 w 128"/>
                <a:gd name="T23" fmla="*/ 136 h 176"/>
                <a:gd name="T24" fmla="*/ 60 w 128"/>
                <a:gd name="T25" fmla="*/ 132 h 176"/>
                <a:gd name="T26" fmla="*/ 60 w 128"/>
                <a:gd name="T27" fmla="*/ 127 h 176"/>
                <a:gd name="T28" fmla="*/ 56 w 128"/>
                <a:gd name="T29" fmla="*/ 120 h 176"/>
                <a:gd name="T30" fmla="*/ 64 w 128"/>
                <a:gd name="T31" fmla="*/ 112 h 176"/>
                <a:gd name="T32" fmla="*/ 72 w 128"/>
                <a:gd name="T33" fmla="*/ 120 h 176"/>
                <a:gd name="T34" fmla="*/ 68 w 128"/>
                <a:gd name="T35" fmla="*/ 127 h 176"/>
                <a:gd name="T36" fmla="*/ 112 w 128"/>
                <a:gd name="T37" fmla="*/ 72 h 176"/>
                <a:gd name="T38" fmla="*/ 112 w 128"/>
                <a:gd name="T39" fmla="*/ 48 h 176"/>
                <a:gd name="T40" fmla="*/ 64 w 128"/>
                <a:gd name="T41" fmla="*/ 0 h 176"/>
                <a:gd name="T42" fmla="*/ 16 w 128"/>
                <a:gd name="T43" fmla="*/ 48 h 176"/>
                <a:gd name="T44" fmla="*/ 16 w 128"/>
                <a:gd name="T45" fmla="*/ 72 h 176"/>
                <a:gd name="T46" fmla="*/ 0 w 128"/>
                <a:gd name="T47" fmla="*/ 88 h 176"/>
                <a:gd name="T48" fmla="*/ 0 w 128"/>
                <a:gd name="T49" fmla="*/ 160 h 176"/>
                <a:gd name="T50" fmla="*/ 16 w 128"/>
                <a:gd name="T51" fmla="*/ 176 h 176"/>
                <a:gd name="T52" fmla="*/ 112 w 128"/>
                <a:gd name="T53" fmla="*/ 176 h 176"/>
                <a:gd name="T54" fmla="*/ 128 w 128"/>
                <a:gd name="T55" fmla="*/ 160 h 176"/>
                <a:gd name="T56" fmla="*/ 128 w 128"/>
                <a:gd name="T57" fmla="*/ 88 h 176"/>
                <a:gd name="T58" fmla="*/ 112 w 128"/>
                <a:gd name="T59" fmla="*/ 72 h 176"/>
                <a:gd name="T60" fmla="*/ 24 w 128"/>
                <a:gd name="T61" fmla="*/ 48 h 176"/>
                <a:gd name="T62" fmla="*/ 64 w 128"/>
                <a:gd name="T63" fmla="*/ 8 h 176"/>
                <a:gd name="T64" fmla="*/ 104 w 128"/>
                <a:gd name="T65" fmla="*/ 48 h 176"/>
                <a:gd name="T66" fmla="*/ 104 w 128"/>
                <a:gd name="T67" fmla="*/ 72 h 176"/>
                <a:gd name="T68" fmla="*/ 24 w 128"/>
                <a:gd name="T69" fmla="*/ 72 h 176"/>
                <a:gd name="T70" fmla="*/ 24 w 128"/>
                <a:gd name="T71" fmla="*/ 48 h 176"/>
                <a:gd name="T72" fmla="*/ 120 w 128"/>
                <a:gd name="T73" fmla="*/ 160 h 176"/>
                <a:gd name="T74" fmla="*/ 112 w 128"/>
                <a:gd name="T75" fmla="*/ 168 h 176"/>
                <a:gd name="T76" fmla="*/ 16 w 128"/>
                <a:gd name="T77" fmla="*/ 168 h 176"/>
                <a:gd name="T78" fmla="*/ 8 w 128"/>
                <a:gd name="T79" fmla="*/ 160 h 176"/>
                <a:gd name="T80" fmla="*/ 8 w 128"/>
                <a:gd name="T81" fmla="*/ 88 h 176"/>
                <a:gd name="T82" fmla="*/ 16 w 128"/>
                <a:gd name="T83" fmla="*/ 80 h 176"/>
                <a:gd name="T84" fmla="*/ 112 w 128"/>
                <a:gd name="T85" fmla="*/ 80 h 176"/>
                <a:gd name="T86" fmla="*/ 120 w 128"/>
                <a:gd name="T87" fmla="*/ 88 h 176"/>
                <a:gd name="T88" fmla="*/ 120 w 128"/>
                <a:gd name="T89" fmla="*/ 16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" h="176">
                  <a:moveTo>
                    <a:pt x="64" y="104"/>
                  </a:moveTo>
                  <a:cubicBezTo>
                    <a:pt x="55" y="104"/>
                    <a:pt x="48" y="111"/>
                    <a:pt x="48" y="120"/>
                  </a:cubicBezTo>
                  <a:cubicBezTo>
                    <a:pt x="48" y="124"/>
                    <a:pt x="50" y="128"/>
                    <a:pt x="52" y="131"/>
                  </a:cubicBezTo>
                  <a:cubicBezTo>
                    <a:pt x="52" y="131"/>
                    <a:pt x="52" y="132"/>
                    <a:pt x="52" y="132"/>
                  </a:cubicBezTo>
                  <a:cubicBezTo>
                    <a:pt x="52" y="139"/>
                    <a:pt x="57" y="144"/>
                    <a:pt x="64" y="144"/>
                  </a:cubicBezTo>
                  <a:cubicBezTo>
                    <a:pt x="71" y="144"/>
                    <a:pt x="76" y="139"/>
                    <a:pt x="76" y="132"/>
                  </a:cubicBezTo>
                  <a:cubicBezTo>
                    <a:pt x="76" y="132"/>
                    <a:pt x="76" y="131"/>
                    <a:pt x="76" y="131"/>
                  </a:cubicBezTo>
                  <a:cubicBezTo>
                    <a:pt x="78" y="128"/>
                    <a:pt x="80" y="124"/>
                    <a:pt x="80" y="120"/>
                  </a:cubicBezTo>
                  <a:cubicBezTo>
                    <a:pt x="80" y="111"/>
                    <a:pt x="73" y="104"/>
                    <a:pt x="64" y="104"/>
                  </a:cubicBezTo>
                  <a:moveTo>
                    <a:pt x="68" y="127"/>
                  </a:moveTo>
                  <a:cubicBezTo>
                    <a:pt x="68" y="132"/>
                    <a:pt x="68" y="132"/>
                    <a:pt x="68" y="132"/>
                  </a:cubicBezTo>
                  <a:cubicBezTo>
                    <a:pt x="68" y="134"/>
                    <a:pt x="66" y="136"/>
                    <a:pt x="64" y="136"/>
                  </a:cubicBezTo>
                  <a:cubicBezTo>
                    <a:pt x="62" y="136"/>
                    <a:pt x="60" y="134"/>
                    <a:pt x="60" y="132"/>
                  </a:cubicBezTo>
                  <a:cubicBezTo>
                    <a:pt x="60" y="127"/>
                    <a:pt x="60" y="127"/>
                    <a:pt x="60" y="127"/>
                  </a:cubicBezTo>
                  <a:cubicBezTo>
                    <a:pt x="58" y="126"/>
                    <a:pt x="56" y="123"/>
                    <a:pt x="56" y="120"/>
                  </a:cubicBezTo>
                  <a:cubicBezTo>
                    <a:pt x="56" y="116"/>
                    <a:pt x="60" y="112"/>
                    <a:pt x="64" y="112"/>
                  </a:cubicBezTo>
                  <a:cubicBezTo>
                    <a:pt x="68" y="112"/>
                    <a:pt x="72" y="116"/>
                    <a:pt x="72" y="120"/>
                  </a:cubicBezTo>
                  <a:cubicBezTo>
                    <a:pt x="72" y="123"/>
                    <a:pt x="70" y="126"/>
                    <a:pt x="68" y="127"/>
                  </a:cubicBezTo>
                  <a:moveTo>
                    <a:pt x="112" y="72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2" y="21"/>
                    <a:pt x="91" y="0"/>
                    <a:pt x="64" y="0"/>
                  </a:cubicBezTo>
                  <a:cubicBezTo>
                    <a:pt x="37" y="0"/>
                    <a:pt x="16" y="21"/>
                    <a:pt x="16" y="48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7" y="72"/>
                    <a:pt x="0" y="79"/>
                    <a:pt x="0" y="88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12" y="176"/>
                    <a:pt x="112" y="176"/>
                    <a:pt x="112" y="176"/>
                  </a:cubicBezTo>
                  <a:cubicBezTo>
                    <a:pt x="121" y="176"/>
                    <a:pt x="128" y="169"/>
                    <a:pt x="128" y="160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28" y="79"/>
                    <a:pt x="121" y="72"/>
                    <a:pt x="112" y="72"/>
                  </a:cubicBezTo>
                  <a:moveTo>
                    <a:pt x="24" y="48"/>
                  </a:moveTo>
                  <a:cubicBezTo>
                    <a:pt x="24" y="26"/>
                    <a:pt x="42" y="8"/>
                    <a:pt x="64" y="8"/>
                  </a:cubicBezTo>
                  <a:cubicBezTo>
                    <a:pt x="86" y="8"/>
                    <a:pt x="104" y="26"/>
                    <a:pt x="104" y="48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24" y="72"/>
                    <a:pt x="24" y="72"/>
                    <a:pt x="24" y="72"/>
                  </a:cubicBezTo>
                  <a:lnTo>
                    <a:pt x="24" y="48"/>
                  </a:lnTo>
                  <a:close/>
                  <a:moveTo>
                    <a:pt x="120" y="160"/>
                  </a:moveTo>
                  <a:cubicBezTo>
                    <a:pt x="120" y="164"/>
                    <a:pt x="116" y="168"/>
                    <a:pt x="112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4"/>
                    <a:pt x="12" y="80"/>
                    <a:pt x="16" y="8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6" y="80"/>
                    <a:pt x="120" y="84"/>
                    <a:pt x="120" y="88"/>
                  </a:cubicBezTo>
                  <a:lnTo>
                    <a:pt x="120" y="16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8"/>
            <p:cNvSpPr>
              <a:spLocks noEditPoints="1"/>
            </p:cNvSpPr>
            <p:nvPr/>
          </p:nvSpPr>
          <p:spPr bwMode="auto">
            <a:xfrm>
              <a:off x="11755981" y="-940250"/>
              <a:ext cx="320675" cy="320675"/>
            </a:xfrm>
            <a:custGeom>
              <a:avLst/>
              <a:gdLst>
                <a:gd name="T0" fmla="*/ 112 w 176"/>
                <a:gd name="T1" fmla="*/ 120 h 176"/>
                <a:gd name="T2" fmla="*/ 120 w 176"/>
                <a:gd name="T3" fmla="*/ 104 h 176"/>
                <a:gd name="T4" fmla="*/ 64 w 176"/>
                <a:gd name="T5" fmla="*/ 96 h 176"/>
                <a:gd name="T6" fmla="*/ 56 w 176"/>
                <a:gd name="T7" fmla="*/ 112 h 176"/>
                <a:gd name="T8" fmla="*/ 64 w 176"/>
                <a:gd name="T9" fmla="*/ 104 h 176"/>
                <a:gd name="T10" fmla="*/ 112 w 176"/>
                <a:gd name="T11" fmla="*/ 112 h 176"/>
                <a:gd name="T12" fmla="*/ 64 w 176"/>
                <a:gd name="T13" fmla="*/ 104 h 176"/>
                <a:gd name="T14" fmla="*/ 152 w 176"/>
                <a:gd name="T15" fmla="*/ 48 h 176"/>
                <a:gd name="T16" fmla="*/ 144 w 176"/>
                <a:gd name="T17" fmla="*/ 8 h 176"/>
                <a:gd name="T18" fmla="*/ 104 w 176"/>
                <a:gd name="T19" fmla="*/ 0 h 176"/>
                <a:gd name="T20" fmla="*/ 24 w 176"/>
                <a:gd name="T21" fmla="*/ 8 h 176"/>
                <a:gd name="T22" fmla="*/ 8 w 176"/>
                <a:gd name="T23" fmla="*/ 48 h 176"/>
                <a:gd name="T24" fmla="*/ 0 w 176"/>
                <a:gd name="T25" fmla="*/ 72 h 176"/>
                <a:gd name="T26" fmla="*/ 16 w 176"/>
                <a:gd name="T27" fmla="*/ 80 h 176"/>
                <a:gd name="T28" fmla="*/ 24 w 176"/>
                <a:gd name="T29" fmla="*/ 176 h 176"/>
                <a:gd name="T30" fmla="*/ 160 w 176"/>
                <a:gd name="T31" fmla="*/ 168 h 176"/>
                <a:gd name="T32" fmla="*/ 168 w 176"/>
                <a:gd name="T33" fmla="*/ 80 h 176"/>
                <a:gd name="T34" fmla="*/ 176 w 176"/>
                <a:gd name="T35" fmla="*/ 56 h 176"/>
                <a:gd name="T36" fmla="*/ 144 w 176"/>
                <a:gd name="T37" fmla="*/ 16 h 176"/>
                <a:gd name="T38" fmla="*/ 128 w 176"/>
                <a:gd name="T39" fmla="*/ 48 h 176"/>
                <a:gd name="T40" fmla="*/ 120 w 176"/>
                <a:gd name="T41" fmla="*/ 16 h 176"/>
                <a:gd name="T42" fmla="*/ 104 w 176"/>
                <a:gd name="T43" fmla="*/ 12 h 176"/>
                <a:gd name="T44" fmla="*/ 104 w 176"/>
                <a:gd name="T45" fmla="*/ 24 h 176"/>
                <a:gd name="T46" fmla="*/ 32 w 176"/>
                <a:gd name="T47" fmla="*/ 8 h 176"/>
                <a:gd name="T48" fmla="*/ 96 w 176"/>
                <a:gd name="T49" fmla="*/ 28 h 176"/>
                <a:gd name="T50" fmla="*/ 120 w 176"/>
                <a:gd name="T51" fmla="*/ 32 h 176"/>
                <a:gd name="T52" fmla="*/ 32 w 176"/>
                <a:gd name="T53" fmla="*/ 48 h 176"/>
                <a:gd name="T54" fmla="*/ 152 w 176"/>
                <a:gd name="T55" fmla="*/ 168 h 176"/>
                <a:gd name="T56" fmla="*/ 24 w 176"/>
                <a:gd name="T57" fmla="*/ 80 h 176"/>
                <a:gd name="T58" fmla="*/ 152 w 176"/>
                <a:gd name="T59" fmla="*/ 168 h 176"/>
                <a:gd name="T60" fmla="*/ 8 w 176"/>
                <a:gd name="T61" fmla="*/ 72 h 176"/>
                <a:gd name="T62" fmla="*/ 168 w 176"/>
                <a:gd name="T63" fmla="*/ 5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6" h="176">
                  <a:moveTo>
                    <a:pt x="64" y="120"/>
                  </a:moveTo>
                  <a:cubicBezTo>
                    <a:pt x="112" y="120"/>
                    <a:pt x="112" y="120"/>
                    <a:pt x="112" y="120"/>
                  </a:cubicBezTo>
                  <a:cubicBezTo>
                    <a:pt x="116" y="120"/>
                    <a:pt x="120" y="116"/>
                    <a:pt x="120" y="112"/>
                  </a:cubicBezTo>
                  <a:cubicBezTo>
                    <a:pt x="120" y="104"/>
                    <a:pt x="120" y="104"/>
                    <a:pt x="120" y="104"/>
                  </a:cubicBezTo>
                  <a:cubicBezTo>
                    <a:pt x="120" y="100"/>
                    <a:pt x="116" y="96"/>
                    <a:pt x="112" y="9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0" y="96"/>
                    <a:pt x="56" y="100"/>
                    <a:pt x="56" y="104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16"/>
                    <a:pt x="60" y="120"/>
                    <a:pt x="64" y="120"/>
                  </a:cubicBezTo>
                  <a:moveTo>
                    <a:pt x="64" y="104"/>
                  </a:moveTo>
                  <a:cubicBezTo>
                    <a:pt x="112" y="104"/>
                    <a:pt x="112" y="104"/>
                    <a:pt x="112" y="104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64" y="112"/>
                    <a:pt x="64" y="112"/>
                    <a:pt x="64" y="112"/>
                  </a:cubicBezTo>
                  <a:lnTo>
                    <a:pt x="64" y="104"/>
                  </a:lnTo>
                  <a:close/>
                  <a:moveTo>
                    <a:pt x="168" y="48"/>
                  </a:moveTo>
                  <a:cubicBezTo>
                    <a:pt x="152" y="48"/>
                    <a:pt x="152" y="48"/>
                    <a:pt x="152" y="48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2" y="12"/>
                    <a:pt x="148" y="8"/>
                    <a:pt x="144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4" y="4"/>
                    <a:pt x="24" y="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52"/>
                    <a:pt x="0" y="5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6"/>
                    <a:pt x="4" y="80"/>
                    <a:pt x="8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72"/>
                    <a:pt x="20" y="176"/>
                    <a:pt x="24" y="176"/>
                  </a:cubicBezTo>
                  <a:cubicBezTo>
                    <a:pt x="152" y="176"/>
                    <a:pt x="152" y="176"/>
                    <a:pt x="152" y="176"/>
                  </a:cubicBezTo>
                  <a:cubicBezTo>
                    <a:pt x="156" y="176"/>
                    <a:pt x="160" y="172"/>
                    <a:pt x="160" y="168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8" y="80"/>
                    <a:pt x="168" y="80"/>
                    <a:pt x="168" y="80"/>
                  </a:cubicBezTo>
                  <a:cubicBezTo>
                    <a:pt x="172" y="80"/>
                    <a:pt x="176" y="76"/>
                    <a:pt x="176" y="72"/>
                  </a:cubicBezTo>
                  <a:cubicBezTo>
                    <a:pt x="176" y="56"/>
                    <a:pt x="176" y="56"/>
                    <a:pt x="176" y="56"/>
                  </a:cubicBezTo>
                  <a:cubicBezTo>
                    <a:pt x="176" y="52"/>
                    <a:pt x="172" y="48"/>
                    <a:pt x="168" y="48"/>
                  </a:cubicBezTo>
                  <a:moveTo>
                    <a:pt x="144" y="16"/>
                  </a:moveTo>
                  <a:cubicBezTo>
                    <a:pt x="144" y="48"/>
                    <a:pt x="144" y="48"/>
                    <a:pt x="144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0" y="16"/>
                    <a:pt x="120" y="16"/>
                    <a:pt x="120" y="16"/>
                  </a:cubicBezTo>
                  <a:lnTo>
                    <a:pt x="144" y="16"/>
                  </a:lnTo>
                  <a:close/>
                  <a:moveTo>
                    <a:pt x="104" y="12"/>
                  </a:moveTo>
                  <a:cubicBezTo>
                    <a:pt x="116" y="24"/>
                    <a:pt x="116" y="24"/>
                    <a:pt x="116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12"/>
                  </a:lnTo>
                  <a:close/>
                  <a:moveTo>
                    <a:pt x="32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30"/>
                    <a:pt x="98" y="32"/>
                    <a:pt x="100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8"/>
                  </a:lnTo>
                  <a:close/>
                  <a:moveTo>
                    <a:pt x="152" y="168"/>
                  </a:moveTo>
                  <a:cubicBezTo>
                    <a:pt x="24" y="168"/>
                    <a:pt x="24" y="168"/>
                    <a:pt x="24" y="168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52" y="80"/>
                    <a:pt x="152" y="80"/>
                    <a:pt x="152" y="80"/>
                  </a:cubicBezTo>
                  <a:lnTo>
                    <a:pt x="152" y="168"/>
                  </a:lnTo>
                  <a:close/>
                  <a:moveTo>
                    <a:pt x="168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0"/>
            <p:cNvSpPr>
              <a:spLocks noEditPoints="1"/>
            </p:cNvSpPr>
            <p:nvPr/>
          </p:nvSpPr>
          <p:spPr bwMode="auto">
            <a:xfrm>
              <a:off x="12681494" y="-940250"/>
              <a:ext cx="320675" cy="320675"/>
            </a:xfrm>
            <a:custGeom>
              <a:avLst/>
              <a:gdLst>
                <a:gd name="T0" fmla="*/ 162 w 176"/>
                <a:gd name="T1" fmla="*/ 68 h 176"/>
                <a:gd name="T2" fmla="*/ 159 w 176"/>
                <a:gd name="T3" fmla="*/ 42 h 176"/>
                <a:gd name="T4" fmla="*/ 142 w 176"/>
                <a:gd name="T5" fmla="*/ 17 h 176"/>
                <a:gd name="T6" fmla="*/ 134 w 176"/>
                <a:gd name="T7" fmla="*/ 17 h 176"/>
                <a:gd name="T8" fmla="*/ 108 w 176"/>
                <a:gd name="T9" fmla="*/ 14 h 176"/>
                <a:gd name="T10" fmla="*/ 100 w 176"/>
                <a:gd name="T11" fmla="*/ 0 h 176"/>
                <a:gd name="T12" fmla="*/ 70 w 176"/>
                <a:gd name="T13" fmla="*/ 6 h 176"/>
                <a:gd name="T14" fmla="*/ 50 w 176"/>
                <a:gd name="T15" fmla="*/ 22 h 176"/>
                <a:gd name="T16" fmla="*/ 38 w 176"/>
                <a:gd name="T17" fmla="*/ 16 h 176"/>
                <a:gd name="T18" fmla="*/ 17 w 176"/>
                <a:gd name="T19" fmla="*/ 34 h 176"/>
                <a:gd name="T20" fmla="*/ 22 w 176"/>
                <a:gd name="T21" fmla="*/ 50 h 176"/>
                <a:gd name="T22" fmla="*/ 6 w 176"/>
                <a:gd name="T23" fmla="*/ 70 h 176"/>
                <a:gd name="T24" fmla="*/ 0 w 176"/>
                <a:gd name="T25" fmla="*/ 100 h 176"/>
                <a:gd name="T26" fmla="*/ 14 w 176"/>
                <a:gd name="T27" fmla="*/ 108 h 176"/>
                <a:gd name="T28" fmla="*/ 17 w 176"/>
                <a:gd name="T29" fmla="*/ 134 h 176"/>
                <a:gd name="T30" fmla="*/ 34 w 176"/>
                <a:gd name="T31" fmla="*/ 159 h 176"/>
                <a:gd name="T32" fmla="*/ 42 w 176"/>
                <a:gd name="T33" fmla="*/ 159 h 176"/>
                <a:gd name="T34" fmla="*/ 68 w 176"/>
                <a:gd name="T35" fmla="*/ 162 h 176"/>
                <a:gd name="T36" fmla="*/ 76 w 176"/>
                <a:gd name="T37" fmla="*/ 176 h 176"/>
                <a:gd name="T38" fmla="*/ 106 w 176"/>
                <a:gd name="T39" fmla="*/ 170 h 176"/>
                <a:gd name="T40" fmla="*/ 126 w 176"/>
                <a:gd name="T41" fmla="*/ 154 h 176"/>
                <a:gd name="T42" fmla="*/ 138 w 176"/>
                <a:gd name="T43" fmla="*/ 160 h 176"/>
                <a:gd name="T44" fmla="*/ 159 w 176"/>
                <a:gd name="T45" fmla="*/ 142 h 176"/>
                <a:gd name="T46" fmla="*/ 154 w 176"/>
                <a:gd name="T47" fmla="*/ 126 h 176"/>
                <a:gd name="T48" fmla="*/ 170 w 176"/>
                <a:gd name="T49" fmla="*/ 106 h 176"/>
                <a:gd name="T50" fmla="*/ 176 w 176"/>
                <a:gd name="T51" fmla="*/ 76 h 176"/>
                <a:gd name="T52" fmla="*/ 168 w 176"/>
                <a:gd name="T53" fmla="*/ 98 h 176"/>
                <a:gd name="T54" fmla="*/ 160 w 176"/>
                <a:gd name="T55" fmla="*/ 100 h 176"/>
                <a:gd name="T56" fmla="*/ 147 w 176"/>
                <a:gd name="T57" fmla="*/ 122 h 176"/>
                <a:gd name="T58" fmla="*/ 152 w 176"/>
                <a:gd name="T59" fmla="*/ 138 h 176"/>
                <a:gd name="T60" fmla="*/ 138 w 176"/>
                <a:gd name="T61" fmla="*/ 152 h 176"/>
                <a:gd name="T62" fmla="*/ 126 w 176"/>
                <a:gd name="T63" fmla="*/ 146 h 176"/>
                <a:gd name="T64" fmla="*/ 106 w 176"/>
                <a:gd name="T65" fmla="*/ 154 h 176"/>
                <a:gd name="T66" fmla="*/ 98 w 176"/>
                <a:gd name="T67" fmla="*/ 168 h 176"/>
                <a:gd name="T68" fmla="*/ 78 w 176"/>
                <a:gd name="T69" fmla="*/ 168 h 176"/>
                <a:gd name="T70" fmla="*/ 70 w 176"/>
                <a:gd name="T71" fmla="*/ 154 h 176"/>
                <a:gd name="T72" fmla="*/ 50 w 176"/>
                <a:gd name="T73" fmla="*/ 146 h 176"/>
                <a:gd name="T74" fmla="*/ 39 w 176"/>
                <a:gd name="T75" fmla="*/ 152 h 176"/>
                <a:gd name="T76" fmla="*/ 24 w 176"/>
                <a:gd name="T77" fmla="*/ 138 h 176"/>
                <a:gd name="T78" fmla="*/ 29 w 176"/>
                <a:gd name="T79" fmla="*/ 122 h 176"/>
                <a:gd name="T80" fmla="*/ 16 w 176"/>
                <a:gd name="T81" fmla="*/ 100 h 176"/>
                <a:gd name="T82" fmla="*/ 8 w 176"/>
                <a:gd name="T83" fmla="*/ 98 h 176"/>
                <a:gd name="T84" fmla="*/ 16 w 176"/>
                <a:gd name="T85" fmla="*/ 76 h 176"/>
                <a:gd name="T86" fmla="*/ 29 w 176"/>
                <a:gd name="T87" fmla="*/ 54 h 176"/>
                <a:gd name="T88" fmla="*/ 24 w 176"/>
                <a:gd name="T89" fmla="*/ 38 h 176"/>
                <a:gd name="T90" fmla="*/ 38 w 176"/>
                <a:gd name="T91" fmla="*/ 24 h 176"/>
                <a:gd name="T92" fmla="*/ 50 w 176"/>
                <a:gd name="T93" fmla="*/ 30 h 176"/>
                <a:gd name="T94" fmla="*/ 70 w 176"/>
                <a:gd name="T95" fmla="*/ 22 h 176"/>
                <a:gd name="T96" fmla="*/ 78 w 176"/>
                <a:gd name="T97" fmla="*/ 8 h 176"/>
                <a:gd name="T98" fmla="*/ 98 w 176"/>
                <a:gd name="T99" fmla="*/ 8 h 176"/>
                <a:gd name="T100" fmla="*/ 106 w 176"/>
                <a:gd name="T101" fmla="*/ 22 h 176"/>
                <a:gd name="T102" fmla="*/ 126 w 176"/>
                <a:gd name="T103" fmla="*/ 30 h 176"/>
                <a:gd name="T104" fmla="*/ 138 w 176"/>
                <a:gd name="T105" fmla="*/ 24 h 176"/>
                <a:gd name="T106" fmla="*/ 152 w 176"/>
                <a:gd name="T107" fmla="*/ 39 h 176"/>
                <a:gd name="T108" fmla="*/ 147 w 176"/>
                <a:gd name="T109" fmla="*/ 54 h 176"/>
                <a:gd name="T110" fmla="*/ 160 w 176"/>
                <a:gd name="T111" fmla="*/ 76 h 176"/>
                <a:gd name="T112" fmla="*/ 168 w 176"/>
                <a:gd name="T113" fmla="*/ 98 h 176"/>
                <a:gd name="T114" fmla="*/ 48 w 176"/>
                <a:gd name="T115" fmla="*/ 88 h 176"/>
                <a:gd name="T116" fmla="*/ 128 w 176"/>
                <a:gd name="T117" fmla="*/ 88 h 176"/>
                <a:gd name="T118" fmla="*/ 88 w 176"/>
                <a:gd name="T119" fmla="*/ 120 h 176"/>
                <a:gd name="T120" fmla="*/ 88 w 176"/>
                <a:gd name="T121" fmla="*/ 56 h 176"/>
                <a:gd name="T122" fmla="*/ 88 w 176"/>
                <a:gd name="T123" fmla="*/ 1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" h="176">
                  <a:moveTo>
                    <a:pt x="170" y="70"/>
                  </a:moveTo>
                  <a:cubicBezTo>
                    <a:pt x="162" y="68"/>
                    <a:pt x="162" y="68"/>
                    <a:pt x="162" y="68"/>
                  </a:cubicBezTo>
                  <a:cubicBezTo>
                    <a:pt x="160" y="62"/>
                    <a:pt x="157" y="56"/>
                    <a:pt x="154" y="50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0"/>
                    <a:pt x="161" y="36"/>
                    <a:pt x="159" y="34"/>
                  </a:cubicBezTo>
                  <a:cubicBezTo>
                    <a:pt x="142" y="17"/>
                    <a:pt x="142" y="17"/>
                    <a:pt x="142" y="17"/>
                  </a:cubicBezTo>
                  <a:cubicBezTo>
                    <a:pt x="141" y="16"/>
                    <a:pt x="140" y="16"/>
                    <a:pt x="138" y="16"/>
                  </a:cubicBezTo>
                  <a:cubicBezTo>
                    <a:pt x="137" y="16"/>
                    <a:pt x="135" y="17"/>
                    <a:pt x="134" y="17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20" y="19"/>
                    <a:pt x="114" y="16"/>
                    <a:pt x="108" y="14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3"/>
                    <a:pt x="103" y="0"/>
                    <a:pt x="10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3" y="0"/>
                    <a:pt x="71" y="3"/>
                    <a:pt x="70" y="6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2" y="16"/>
                    <a:pt x="56" y="19"/>
                    <a:pt x="50" y="22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1" y="17"/>
                    <a:pt x="39" y="16"/>
                    <a:pt x="38" y="16"/>
                  </a:cubicBezTo>
                  <a:cubicBezTo>
                    <a:pt x="36" y="16"/>
                    <a:pt x="35" y="16"/>
                    <a:pt x="34" y="17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5" y="36"/>
                    <a:pt x="16" y="40"/>
                    <a:pt x="17" y="42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19" y="56"/>
                    <a:pt x="16" y="62"/>
                    <a:pt x="14" y="68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71"/>
                    <a:pt x="0" y="73"/>
                    <a:pt x="0" y="7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3"/>
                    <a:pt x="3" y="105"/>
                    <a:pt x="6" y="106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6" y="114"/>
                    <a:pt x="19" y="120"/>
                    <a:pt x="22" y="126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6" y="136"/>
                    <a:pt x="15" y="140"/>
                    <a:pt x="17" y="142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5" y="160"/>
                    <a:pt x="36" y="160"/>
                    <a:pt x="38" y="160"/>
                  </a:cubicBezTo>
                  <a:cubicBezTo>
                    <a:pt x="39" y="160"/>
                    <a:pt x="41" y="159"/>
                    <a:pt x="42" y="159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6" y="157"/>
                    <a:pt x="62" y="160"/>
                    <a:pt x="68" y="162"/>
                  </a:cubicBezTo>
                  <a:cubicBezTo>
                    <a:pt x="70" y="170"/>
                    <a:pt x="70" y="170"/>
                    <a:pt x="70" y="170"/>
                  </a:cubicBezTo>
                  <a:cubicBezTo>
                    <a:pt x="71" y="173"/>
                    <a:pt x="73" y="176"/>
                    <a:pt x="76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103" y="176"/>
                    <a:pt x="105" y="173"/>
                    <a:pt x="106" y="170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14" y="160"/>
                    <a:pt x="120" y="157"/>
                    <a:pt x="126" y="154"/>
                  </a:cubicBezTo>
                  <a:cubicBezTo>
                    <a:pt x="134" y="159"/>
                    <a:pt x="134" y="159"/>
                    <a:pt x="134" y="159"/>
                  </a:cubicBezTo>
                  <a:cubicBezTo>
                    <a:pt x="135" y="159"/>
                    <a:pt x="137" y="160"/>
                    <a:pt x="138" y="160"/>
                  </a:cubicBezTo>
                  <a:cubicBezTo>
                    <a:pt x="140" y="160"/>
                    <a:pt x="141" y="160"/>
                    <a:pt x="142" y="159"/>
                  </a:cubicBezTo>
                  <a:cubicBezTo>
                    <a:pt x="159" y="142"/>
                    <a:pt x="159" y="142"/>
                    <a:pt x="159" y="142"/>
                  </a:cubicBezTo>
                  <a:cubicBezTo>
                    <a:pt x="161" y="140"/>
                    <a:pt x="160" y="136"/>
                    <a:pt x="159" y="134"/>
                  </a:cubicBezTo>
                  <a:cubicBezTo>
                    <a:pt x="154" y="126"/>
                    <a:pt x="154" y="126"/>
                    <a:pt x="154" y="126"/>
                  </a:cubicBezTo>
                  <a:cubicBezTo>
                    <a:pt x="157" y="120"/>
                    <a:pt x="160" y="114"/>
                    <a:pt x="162" y="108"/>
                  </a:cubicBezTo>
                  <a:cubicBezTo>
                    <a:pt x="170" y="106"/>
                    <a:pt x="170" y="106"/>
                    <a:pt x="170" y="106"/>
                  </a:cubicBezTo>
                  <a:cubicBezTo>
                    <a:pt x="173" y="105"/>
                    <a:pt x="176" y="103"/>
                    <a:pt x="176" y="100"/>
                  </a:cubicBezTo>
                  <a:cubicBezTo>
                    <a:pt x="176" y="76"/>
                    <a:pt x="176" y="76"/>
                    <a:pt x="176" y="76"/>
                  </a:cubicBezTo>
                  <a:cubicBezTo>
                    <a:pt x="176" y="73"/>
                    <a:pt x="173" y="71"/>
                    <a:pt x="170" y="70"/>
                  </a:cubicBezTo>
                  <a:moveTo>
                    <a:pt x="168" y="98"/>
                  </a:moveTo>
                  <a:cubicBezTo>
                    <a:pt x="168" y="98"/>
                    <a:pt x="168" y="98"/>
                    <a:pt x="168" y="98"/>
                  </a:cubicBezTo>
                  <a:cubicBezTo>
                    <a:pt x="160" y="100"/>
                    <a:pt x="160" y="100"/>
                    <a:pt x="160" y="100"/>
                  </a:cubicBezTo>
                  <a:cubicBezTo>
                    <a:pt x="157" y="101"/>
                    <a:pt x="155" y="103"/>
                    <a:pt x="154" y="106"/>
                  </a:cubicBezTo>
                  <a:cubicBezTo>
                    <a:pt x="152" y="111"/>
                    <a:pt x="150" y="117"/>
                    <a:pt x="147" y="122"/>
                  </a:cubicBezTo>
                  <a:cubicBezTo>
                    <a:pt x="146" y="125"/>
                    <a:pt x="146" y="128"/>
                    <a:pt x="147" y="130"/>
                  </a:cubicBezTo>
                  <a:cubicBezTo>
                    <a:pt x="152" y="138"/>
                    <a:pt x="152" y="138"/>
                    <a:pt x="152" y="138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29" y="146"/>
                    <a:pt x="128" y="146"/>
                    <a:pt x="126" y="146"/>
                  </a:cubicBezTo>
                  <a:cubicBezTo>
                    <a:pt x="125" y="146"/>
                    <a:pt x="123" y="146"/>
                    <a:pt x="122" y="147"/>
                  </a:cubicBezTo>
                  <a:cubicBezTo>
                    <a:pt x="117" y="150"/>
                    <a:pt x="111" y="152"/>
                    <a:pt x="106" y="154"/>
                  </a:cubicBezTo>
                  <a:cubicBezTo>
                    <a:pt x="103" y="155"/>
                    <a:pt x="101" y="157"/>
                    <a:pt x="100" y="160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78" y="168"/>
                    <a:pt x="78" y="168"/>
                    <a:pt x="78" y="168"/>
                  </a:cubicBezTo>
                  <a:cubicBezTo>
                    <a:pt x="76" y="160"/>
                    <a:pt x="76" y="160"/>
                    <a:pt x="76" y="160"/>
                  </a:cubicBezTo>
                  <a:cubicBezTo>
                    <a:pt x="75" y="157"/>
                    <a:pt x="73" y="155"/>
                    <a:pt x="70" y="154"/>
                  </a:cubicBezTo>
                  <a:cubicBezTo>
                    <a:pt x="65" y="152"/>
                    <a:pt x="59" y="150"/>
                    <a:pt x="54" y="147"/>
                  </a:cubicBezTo>
                  <a:cubicBezTo>
                    <a:pt x="53" y="146"/>
                    <a:pt x="51" y="146"/>
                    <a:pt x="50" y="146"/>
                  </a:cubicBezTo>
                  <a:cubicBezTo>
                    <a:pt x="48" y="146"/>
                    <a:pt x="47" y="146"/>
                    <a:pt x="46" y="147"/>
                  </a:cubicBezTo>
                  <a:cubicBezTo>
                    <a:pt x="39" y="152"/>
                    <a:pt x="39" y="152"/>
                    <a:pt x="39" y="152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0" y="128"/>
                    <a:pt x="30" y="125"/>
                    <a:pt x="29" y="122"/>
                  </a:cubicBezTo>
                  <a:cubicBezTo>
                    <a:pt x="26" y="117"/>
                    <a:pt x="24" y="111"/>
                    <a:pt x="22" y="106"/>
                  </a:cubicBezTo>
                  <a:cubicBezTo>
                    <a:pt x="21" y="103"/>
                    <a:pt x="19" y="101"/>
                    <a:pt x="16" y="100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9" y="75"/>
                    <a:pt x="21" y="73"/>
                    <a:pt x="22" y="70"/>
                  </a:cubicBezTo>
                  <a:cubicBezTo>
                    <a:pt x="24" y="65"/>
                    <a:pt x="26" y="59"/>
                    <a:pt x="29" y="54"/>
                  </a:cubicBezTo>
                  <a:cubicBezTo>
                    <a:pt x="30" y="51"/>
                    <a:pt x="30" y="48"/>
                    <a:pt x="29" y="46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30"/>
                    <a:pt x="48" y="30"/>
                    <a:pt x="50" y="30"/>
                  </a:cubicBezTo>
                  <a:cubicBezTo>
                    <a:pt x="51" y="30"/>
                    <a:pt x="53" y="30"/>
                    <a:pt x="54" y="29"/>
                  </a:cubicBezTo>
                  <a:cubicBezTo>
                    <a:pt x="59" y="26"/>
                    <a:pt x="65" y="24"/>
                    <a:pt x="70" y="22"/>
                  </a:cubicBezTo>
                  <a:cubicBezTo>
                    <a:pt x="73" y="21"/>
                    <a:pt x="75" y="19"/>
                    <a:pt x="76" y="16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1" y="19"/>
                    <a:pt x="103" y="21"/>
                    <a:pt x="106" y="22"/>
                  </a:cubicBezTo>
                  <a:cubicBezTo>
                    <a:pt x="111" y="24"/>
                    <a:pt x="117" y="26"/>
                    <a:pt x="122" y="29"/>
                  </a:cubicBezTo>
                  <a:cubicBezTo>
                    <a:pt x="123" y="30"/>
                    <a:pt x="125" y="30"/>
                    <a:pt x="126" y="30"/>
                  </a:cubicBezTo>
                  <a:cubicBezTo>
                    <a:pt x="128" y="30"/>
                    <a:pt x="129" y="30"/>
                    <a:pt x="130" y="29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52" y="38"/>
                    <a:pt x="152" y="38"/>
                    <a:pt x="152" y="38"/>
                  </a:cubicBezTo>
                  <a:cubicBezTo>
                    <a:pt x="152" y="38"/>
                    <a:pt x="152" y="38"/>
                    <a:pt x="152" y="39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6" y="48"/>
                    <a:pt x="146" y="51"/>
                    <a:pt x="147" y="54"/>
                  </a:cubicBezTo>
                  <a:cubicBezTo>
                    <a:pt x="150" y="59"/>
                    <a:pt x="152" y="65"/>
                    <a:pt x="154" y="70"/>
                  </a:cubicBezTo>
                  <a:cubicBezTo>
                    <a:pt x="155" y="73"/>
                    <a:pt x="157" y="75"/>
                    <a:pt x="160" y="76"/>
                  </a:cubicBezTo>
                  <a:cubicBezTo>
                    <a:pt x="168" y="78"/>
                    <a:pt x="168" y="78"/>
                    <a:pt x="168" y="78"/>
                  </a:cubicBezTo>
                  <a:lnTo>
                    <a:pt x="168" y="98"/>
                  </a:lnTo>
                  <a:close/>
                  <a:moveTo>
                    <a:pt x="88" y="48"/>
                  </a:moveTo>
                  <a:cubicBezTo>
                    <a:pt x="66" y="48"/>
                    <a:pt x="48" y="66"/>
                    <a:pt x="48" y="88"/>
                  </a:cubicBezTo>
                  <a:cubicBezTo>
                    <a:pt x="48" y="110"/>
                    <a:pt x="66" y="128"/>
                    <a:pt x="88" y="128"/>
                  </a:cubicBezTo>
                  <a:cubicBezTo>
                    <a:pt x="110" y="128"/>
                    <a:pt x="128" y="110"/>
                    <a:pt x="128" y="88"/>
                  </a:cubicBezTo>
                  <a:cubicBezTo>
                    <a:pt x="128" y="66"/>
                    <a:pt x="110" y="48"/>
                    <a:pt x="88" y="48"/>
                  </a:cubicBezTo>
                  <a:moveTo>
                    <a:pt x="88" y="120"/>
                  </a:moveTo>
                  <a:cubicBezTo>
                    <a:pt x="70" y="120"/>
                    <a:pt x="56" y="106"/>
                    <a:pt x="56" y="88"/>
                  </a:cubicBezTo>
                  <a:cubicBezTo>
                    <a:pt x="56" y="70"/>
                    <a:pt x="70" y="56"/>
                    <a:pt x="88" y="56"/>
                  </a:cubicBezTo>
                  <a:cubicBezTo>
                    <a:pt x="106" y="56"/>
                    <a:pt x="120" y="70"/>
                    <a:pt x="120" y="88"/>
                  </a:cubicBezTo>
                  <a:cubicBezTo>
                    <a:pt x="120" y="106"/>
                    <a:pt x="106" y="120"/>
                    <a:pt x="88" y="120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1"/>
            <p:cNvSpPr>
              <a:spLocks noEditPoints="1"/>
            </p:cNvSpPr>
            <p:nvPr/>
          </p:nvSpPr>
          <p:spPr bwMode="auto">
            <a:xfrm>
              <a:off x="13607007" y="-940251"/>
              <a:ext cx="320675" cy="320675"/>
            </a:xfrm>
            <a:custGeom>
              <a:avLst/>
              <a:gdLst>
                <a:gd name="T0" fmla="*/ 144 w 176"/>
                <a:gd name="T1" fmla="*/ 16 h 176"/>
                <a:gd name="T2" fmla="*/ 140 w 176"/>
                <a:gd name="T3" fmla="*/ 0 h 176"/>
                <a:gd name="T4" fmla="*/ 136 w 176"/>
                <a:gd name="T5" fmla="*/ 16 h 176"/>
                <a:gd name="T6" fmla="*/ 40 w 176"/>
                <a:gd name="T7" fmla="*/ 4 h 176"/>
                <a:gd name="T8" fmla="*/ 32 w 176"/>
                <a:gd name="T9" fmla="*/ 4 h 176"/>
                <a:gd name="T10" fmla="*/ 16 w 176"/>
                <a:gd name="T11" fmla="*/ 16 h 176"/>
                <a:gd name="T12" fmla="*/ 0 w 176"/>
                <a:gd name="T13" fmla="*/ 160 h 176"/>
                <a:gd name="T14" fmla="*/ 160 w 176"/>
                <a:gd name="T15" fmla="*/ 176 h 176"/>
                <a:gd name="T16" fmla="*/ 176 w 176"/>
                <a:gd name="T17" fmla="*/ 32 h 176"/>
                <a:gd name="T18" fmla="*/ 168 w 176"/>
                <a:gd name="T19" fmla="*/ 160 h 176"/>
                <a:gd name="T20" fmla="*/ 16 w 176"/>
                <a:gd name="T21" fmla="*/ 168 h 176"/>
                <a:gd name="T22" fmla="*/ 8 w 176"/>
                <a:gd name="T23" fmla="*/ 64 h 176"/>
                <a:gd name="T24" fmla="*/ 168 w 176"/>
                <a:gd name="T25" fmla="*/ 160 h 176"/>
                <a:gd name="T26" fmla="*/ 8 w 176"/>
                <a:gd name="T27" fmla="*/ 56 h 176"/>
                <a:gd name="T28" fmla="*/ 16 w 176"/>
                <a:gd name="T29" fmla="*/ 24 h 176"/>
                <a:gd name="T30" fmla="*/ 32 w 176"/>
                <a:gd name="T31" fmla="*/ 36 h 176"/>
                <a:gd name="T32" fmla="*/ 40 w 176"/>
                <a:gd name="T33" fmla="*/ 36 h 176"/>
                <a:gd name="T34" fmla="*/ 136 w 176"/>
                <a:gd name="T35" fmla="*/ 24 h 176"/>
                <a:gd name="T36" fmla="*/ 140 w 176"/>
                <a:gd name="T37" fmla="*/ 40 h 176"/>
                <a:gd name="T38" fmla="*/ 144 w 176"/>
                <a:gd name="T39" fmla="*/ 24 h 176"/>
                <a:gd name="T40" fmla="*/ 168 w 176"/>
                <a:gd name="T41" fmla="*/ 32 h 176"/>
                <a:gd name="T42" fmla="*/ 116 w 176"/>
                <a:gd name="T43" fmla="*/ 148 h 176"/>
                <a:gd name="T44" fmla="*/ 124 w 176"/>
                <a:gd name="T45" fmla="*/ 84 h 176"/>
                <a:gd name="T46" fmla="*/ 116 w 176"/>
                <a:gd name="T47" fmla="*/ 90 h 176"/>
                <a:gd name="T48" fmla="*/ 106 w 176"/>
                <a:gd name="T49" fmla="*/ 95 h 176"/>
                <a:gd name="T50" fmla="*/ 100 w 176"/>
                <a:gd name="T51" fmla="*/ 102 h 176"/>
                <a:gd name="T52" fmla="*/ 116 w 176"/>
                <a:gd name="T53" fmla="*/ 148 h 176"/>
                <a:gd name="T54" fmla="*/ 74 w 176"/>
                <a:gd name="T55" fmla="*/ 141 h 176"/>
                <a:gd name="T56" fmla="*/ 59 w 176"/>
                <a:gd name="T57" fmla="*/ 138 h 176"/>
                <a:gd name="T58" fmla="*/ 48 w 176"/>
                <a:gd name="T59" fmla="*/ 128 h 176"/>
                <a:gd name="T60" fmla="*/ 53 w 176"/>
                <a:gd name="T61" fmla="*/ 143 h 176"/>
                <a:gd name="T62" fmla="*/ 69 w 176"/>
                <a:gd name="T63" fmla="*/ 149 h 176"/>
                <a:gd name="T64" fmla="*/ 84 w 176"/>
                <a:gd name="T65" fmla="*/ 144 h 176"/>
                <a:gd name="T66" fmla="*/ 90 w 176"/>
                <a:gd name="T67" fmla="*/ 129 h 176"/>
                <a:gd name="T68" fmla="*/ 79 w 176"/>
                <a:gd name="T69" fmla="*/ 114 h 176"/>
                <a:gd name="T70" fmla="*/ 85 w 176"/>
                <a:gd name="T71" fmla="*/ 109 h 176"/>
                <a:gd name="T72" fmla="*/ 86 w 176"/>
                <a:gd name="T73" fmla="*/ 93 h 176"/>
                <a:gd name="T74" fmla="*/ 76 w 176"/>
                <a:gd name="T75" fmla="*/ 85 h 176"/>
                <a:gd name="T76" fmla="*/ 60 w 176"/>
                <a:gd name="T77" fmla="*/ 85 h 176"/>
                <a:gd name="T78" fmla="*/ 51 w 176"/>
                <a:gd name="T79" fmla="*/ 96 h 176"/>
                <a:gd name="T80" fmla="*/ 57 w 176"/>
                <a:gd name="T81" fmla="*/ 104 h 176"/>
                <a:gd name="T82" fmla="*/ 59 w 176"/>
                <a:gd name="T83" fmla="*/ 95 h 176"/>
                <a:gd name="T84" fmla="*/ 68 w 176"/>
                <a:gd name="T85" fmla="*/ 90 h 176"/>
                <a:gd name="T86" fmla="*/ 79 w 176"/>
                <a:gd name="T87" fmla="*/ 101 h 176"/>
                <a:gd name="T88" fmla="*/ 76 w 176"/>
                <a:gd name="T89" fmla="*/ 109 h 176"/>
                <a:gd name="T90" fmla="*/ 68 w 176"/>
                <a:gd name="T91" fmla="*/ 111 h 176"/>
                <a:gd name="T92" fmla="*/ 64 w 176"/>
                <a:gd name="T93" fmla="*/ 111 h 176"/>
                <a:gd name="T94" fmla="*/ 69 w 176"/>
                <a:gd name="T95" fmla="*/ 117 h 176"/>
                <a:gd name="T96" fmla="*/ 78 w 176"/>
                <a:gd name="T97" fmla="*/ 121 h 176"/>
                <a:gd name="T98" fmla="*/ 82 w 176"/>
                <a:gd name="T99" fmla="*/ 130 h 176"/>
                <a:gd name="T100" fmla="*/ 78 w 176"/>
                <a:gd name="T101" fmla="*/ 13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6" h="176">
                  <a:moveTo>
                    <a:pt x="160" y="16"/>
                  </a:moveTo>
                  <a:cubicBezTo>
                    <a:pt x="144" y="16"/>
                    <a:pt x="144" y="16"/>
                    <a:pt x="144" y="16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2" y="0"/>
                    <a:pt x="140" y="0"/>
                  </a:cubicBezTo>
                  <a:cubicBezTo>
                    <a:pt x="138" y="0"/>
                    <a:pt x="136" y="2"/>
                    <a:pt x="136" y="4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38" y="0"/>
                    <a:pt x="36" y="0"/>
                  </a:cubicBezTo>
                  <a:cubicBezTo>
                    <a:pt x="34" y="0"/>
                    <a:pt x="32" y="2"/>
                    <a:pt x="32" y="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23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60" y="176"/>
                    <a:pt x="160" y="176"/>
                    <a:pt x="160" y="176"/>
                  </a:cubicBezTo>
                  <a:cubicBezTo>
                    <a:pt x="169" y="176"/>
                    <a:pt x="176" y="169"/>
                    <a:pt x="176" y="160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23"/>
                    <a:pt x="169" y="16"/>
                    <a:pt x="160" y="16"/>
                  </a:cubicBezTo>
                  <a:moveTo>
                    <a:pt x="168" y="160"/>
                  </a:moveTo>
                  <a:cubicBezTo>
                    <a:pt x="168" y="164"/>
                    <a:pt x="164" y="168"/>
                    <a:pt x="160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168" y="64"/>
                    <a:pt x="168" y="64"/>
                    <a:pt x="168" y="64"/>
                  </a:cubicBezTo>
                  <a:lnTo>
                    <a:pt x="168" y="160"/>
                  </a:lnTo>
                  <a:close/>
                  <a:moveTo>
                    <a:pt x="168" y="5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12" y="24"/>
                    <a:pt x="16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8"/>
                    <a:pt x="34" y="40"/>
                    <a:pt x="36" y="40"/>
                  </a:cubicBezTo>
                  <a:cubicBezTo>
                    <a:pt x="38" y="40"/>
                    <a:pt x="40" y="38"/>
                    <a:pt x="40" y="36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38"/>
                    <a:pt x="138" y="40"/>
                    <a:pt x="140" y="40"/>
                  </a:cubicBezTo>
                  <a:cubicBezTo>
                    <a:pt x="142" y="40"/>
                    <a:pt x="144" y="38"/>
                    <a:pt x="144" y="36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4" y="24"/>
                    <a:pt x="168" y="28"/>
                    <a:pt x="168" y="32"/>
                  </a:cubicBezTo>
                  <a:lnTo>
                    <a:pt x="168" y="56"/>
                  </a:lnTo>
                  <a:close/>
                  <a:moveTo>
                    <a:pt x="116" y="148"/>
                  </a:moveTo>
                  <a:cubicBezTo>
                    <a:pt x="124" y="148"/>
                    <a:pt x="124" y="148"/>
                    <a:pt x="124" y="148"/>
                  </a:cubicBezTo>
                  <a:cubicBezTo>
                    <a:pt x="124" y="84"/>
                    <a:pt x="124" y="84"/>
                    <a:pt x="124" y="8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18" y="86"/>
                    <a:pt x="117" y="88"/>
                    <a:pt x="116" y="90"/>
                  </a:cubicBezTo>
                  <a:cubicBezTo>
                    <a:pt x="115" y="91"/>
                    <a:pt x="113" y="92"/>
                    <a:pt x="112" y="93"/>
                  </a:cubicBezTo>
                  <a:cubicBezTo>
                    <a:pt x="110" y="94"/>
                    <a:pt x="108" y="95"/>
                    <a:pt x="106" y="95"/>
                  </a:cubicBezTo>
                  <a:cubicBezTo>
                    <a:pt x="104" y="96"/>
                    <a:pt x="102" y="96"/>
                    <a:pt x="100" y="96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16" y="102"/>
                    <a:pt x="116" y="102"/>
                    <a:pt x="116" y="102"/>
                  </a:cubicBezTo>
                  <a:lnTo>
                    <a:pt x="116" y="148"/>
                  </a:lnTo>
                  <a:close/>
                  <a:moveTo>
                    <a:pt x="78" y="139"/>
                  </a:moveTo>
                  <a:cubicBezTo>
                    <a:pt x="77" y="140"/>
                    <a:pt x="75" y="141"/>
                    <a:pt x="74" y="141"/>
                  </a:cubicBezTo>
                  <a:cubicBezTo>
                    <a:pt x="72" y="142"/>
                    <a:pt x="70" y="142"/>
                    <a:pt x="69" y="142"/>
                  </a:cubicBezTo>
                  <a:cubicBezTo>
                    <a:pt x="64" y="142"/>
                    <a:pt x="61" y="141"/>
                    <a:pt x="59" y="138"/>
                  </a:cubicBezTo>
                  <a:cubicBezTo>
                    <a:pt x="57" y="136"/>
                    <a:pt x="55" y="132"/>
                    <a:pt x="55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131"/>
                    <a:pt x="48" y="134"/>
                    <a:pt x="49" y="137"/>
                  </a:cubicBezTo>
                  <a:cubicBezTo>
                    <a:pt x="50" y="140"/>
                    <a:pt x="52" y="142"/>
                    <a:pt x="53" y="143"/>
                  </a:cubicBezTo>
                  <a:cubicBezTo>
                    <a:pt x="55" y="145"/>
                    <a:pt x="57" y="147"/>
                    <a:pt x="60" y="148"/>
                  </a:cubicBezTo>
                  <a:cubicBezTo>
                    <a:pt x="63" y="148"/>
                    <a:pt x="65" y="149"/>
                    <a:pt x="69" y="149"/>
                  </a:cubicBezTo>
                  <a:cubicBezTo>
                    <a:pt x="71" y="149"/>
                    <a:pt x="74" y="148"/>
                    <a:pt x="77" y="148"/>
                  </a:cubicBezTo>
                  <a:cubicBezTo>
                    <a:pt x="79" y="147"/>
                    <a:pt x="82" y="146"/>
                    <a:pt x="84" y="144"/>
                  </a:cubicBezTo>
                  <a:cubicBezTo>
                    <a:pt x="86" y="142"/>
                    <a:pt x="87" y="140"/>
                    <a:pt x="88" y="138"/>
                  </a:cubicBezTo>
                  <a:cubicBezTo>
                    <a:pt x="89" y="135"/>
                    <a:pt x="90" y="133"/>
                    <a:pt x="90" y="129"/>
                  </a:cubicBezTo>
                  <a:cubicBezTo>
                    <a:pt x="90" y="126"/>
                    <a:pt x="89" y="122"/>
                    <a:pt x="87" y="119"/>
                  </a:cubicBezTo>
                  <a:cubicBezTo>
                    <a:pt x="85" y="117"/>
                    <a:pt x="83" y="115"/>
                    <a:pt x="79" y="114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81" y="112"/>
                    <a:pt x="83" y="111"/>
                    <a:pt x="85" y="109"/>
                  </a:cubicBezTo>
                  <a:cubicBezTo>
                    <a:pt x="87" y="106"/>
                    <a:pt x="87" y="104"/>
                    <a:pt x="87" y="101"/>
                  </a:cubicBezTo>
                  <a:cubicBezTo>
                    <a:pt x="87" y="98"/>
                    <a:pt x="87" y="95"/>
                    <a:pt x="86" y="93"/>
                  </a:cubicBezTo>
                  <a:cubicBezTo>
                    <a:pt x="85" y="91"/>
                    <a:pt x="84" y="89"/>
                    <a:pt x="82" y="88"/>
                  </a:cubicBezTo>
                  <a:cubicBezTo>
                    <a:pt x="80" y="86"/>
                    <a:pt x="78" y="85"/>
                    <a:pt x="76" y="85"/>
                  </a:cubicBezTo>
                  <a:cubicBezTo>
                    <a:pt x="74" y="84"/>
                    <a:pt x="71" y="84"/>
                    <a:pt x="68" y="84"/>
                  </a:cubicBezTo>
                  <a:cubicBezTo>
                    <a:pt x="65" y="84"/>
                    <a:pt x="63" y="84"/>
                    <a:pt x="60" y="85"/>
                  </a:cubicBezTo>
                  <a:cubicBezTo>
                    <a:pt x="58" y="86"/>
                    <a:pt x="56" y="88"/>
                    <a:pt x="54" y="89"/>
                  </a:cubicBezTo>
                  <a:cubicBezTo>
                    <a:pt x="53" y="91"/>
                    <a:pt x="51" y="93"/>
                    <a:pt x="51" y="96"/>
                  </a:cubicBezTo>
                  <a:cubicBezTo>
                    <a:pt x="50" y="98"/>
                    <a:pt x="49" y="101"/>
                    <a:pt x="49" y="104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7" y="103"/>
                    <a:pt x="57" y="101"/>
                    <a:pt x="57" y="99"/>
                  </a:cubicBezTo>
                  <a:cubicBezTo>
                    <a:pt x="58" y="97"/>
                    <a:pt x="58" y="96"/>
                    <a:pt x="59" y="95"/>
                  </a:cubicBezTo>
                  <a:cubicBezTo>
                    <a:pt x="60" y="93"/>
                    <a:pt x="62" y="92"/>
                    <a:pt x="63" y="92"/>
                  </a:cubicBezTo>
                  <a:cubicBezTo>
                    <a:pt x="65" y="91"/>
                    <a:pt x="66" y="90"/>
                    <a:pt x="68" y="90"/>
                  </a:cubicBezTo>
                  <a:cubicBezTo>
                    <a:pt x="72" y="90"/>
                    <a:pt x="74" y="91"/>
                    <a:pt x="76" y="93"/>
                  </a:cubicBezTo>
                  <a:cubicBezTo>
                    <a:pt x="78" y="95"/>
                    <a:pt x="79" y="97"/>
                    <a:pt x="79" y="101"/>
                  </a:cubicBezTo>
                  <a:cubicBezTo>
                    <a:pt x="79" y="102"/>
                    <a:pt x="79" y="104"/>
                    <a:pt x="78" y="105"/>
                  </a:cubicBezTo>
                  <a:cubicBezTo>
                    <a:pt x="78" y="107"/>
                    <a:pt x="77" y="108"/>
                    <a:pt x="76" y="109"/>
                  </a:cubicBezTo>
                  <a:cubicBezTo>
                    <a:pt x="75" y="109"/>
                    <a:pt x="74" y="110"/>
                    <a:pt x="72" y="111"/>
                  </a:cubicBezTo>
                  <a:cubicBezTo>
                    <a:pt x="71" y="111"/>
                    <a:pt x="69" y="111"/>
                    <a:pt x="68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1"/>
                    <a:pt x="65" y="111"/>
                    <a:pt x="64" y="111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6" y="118"/>
                    <a:pt x="67" y="117"/>
                    <a:pt x="69" y="117"/>
                  </a:cubicBezTo>
                  <a:cubicBezTo>
                    <a:pt x="71" y="117"/>
                    <a:pt x="72" y="118"/>
                    <a:pt x="74" y="118"/>
                  </a:cubicBezTo>
                  <a:cubicBezTo>
                    <a:pt x="76" y="119"/>
                    <a:pt x="77" y="120"/>
                    <a:pt x="78" y="121"/>
                  </a:cubicBezTo>
                  <a:cubicBezTo>
                    <a:pt x="79" y="122"/>
                    <a:pt x="80" y="123"/>
                    <a:pt x="81" y="124"/>
                  </a:cubicBezTo>
                  <a:cubicBezTo>
                    <a:pt x="82" y="126"/>
                    <a:pt x="82" y="128"/>
                    <a:pt x="82" y="130"/>
                  </a:cubicBezTo>
                  <a:cubicBezTo>
                    <a:pt x="82" y="132"/>
                    <a:pt x="82" y="133"/>
                    <a:pt x="81" y="135"/>
                  </a:cubicBezTo>
                  <a:cubicBezTo>
                    <a:pt x="80" y="137"/>
                    <a:pt x="79" y="138"/>
                    <a:pt x="78" y="13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530266" y="171450"/>
            <a:ext cx="449356" cy="449356"/>
            <a:chOff x="209550" y="171450"/>
            <a:chExt cx="641350" cy="641350"/>
          </a:xfrm>
        </p:grpSpPr>
        <p:sp>
          <p:nvSpPr>
            <p:cNvPr id="25" name="Rectangle 24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BE48C89-8122-4FBC-ACA1-61CBC3912177}"/>
              </a:ext>
            </a:extLst>
          </p:cNvPr>
          <p:cNvSpPr txBox="1"/>
          <p:nvPr/>
        </p:nvSpPr>
        <p:spPr>
          <a:xfrm>
            <a:off x="1561696" y="377325"/>
            <a:ext cx="7302067" cy="358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/>
              <a:t>PPTP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:  Point-to-Point Tunneling Protocol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-&gt; </a:t>
            </a:r>
            <a:r>
              <a:rPr lang="ko-KR" altLang="en-US" sz="2000" dirty="0"/>
              <a:t>가장 오래된 </a:t>
            </a:r>
            <a:r>
              <a:rPr lang="en-US" altLang="ko-KR" sz="2000" dirty="0"/>
              <a:t>VPN </a:t>
            </a:r>
            <a:r>
              <a:rPr lang="ko-KR" altLang="en-US" sz="2000" dirty="0"/>
              <a:t>프로토콜 중 하나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-&gt; </a:t>
            </a:r>
            <a:r>
              <a:rPr lang="ko-KR" altLang="en-US" sz="2000" dirty="0"/>
              <a:t>설정은 매우 간단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-&gt; </a:t>
            </a:r>
            <a:r>
              <a:rPr lang="ko-KR" altLang="en-US" sz="2000" dirty="0"/>
              <a:t>모든 데스크톱과 운영 체제를 지원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-&gt; 128 </a:t>
            </a:r>
            <a:r>
              <a:rPr lang="ko-KR" altLang="en-US" sz="2000" dirty="0"/>
              <a:t>비트 암호화로 제한된 </a:t>
            </a:r>
            <a:r>
              <a:rPr lang="en-US" altLang="ko-KR" sz="2000" dirty="0"/>
              <a:t>VPN </a:t>
            </a:r>
            <a:r>
              <a:rPr lang="ko-KR" altLang="en-US" sz="2000" dirty="0"/>
              <a:t>프로토콜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722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9411" y="-13073"/>
            <a:ext cx="4191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94335" y="6249536"/>
            <a:ext cx="20681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401718" y="6089199"/>
            <a:ext cx="3008314" cy="320676"/>
            <a:chOff x="10919368" y="-940251"/>
            <a:chExt cx="3008314" cy="320676"/>
          </a:xfrm>
          <a:solidFill>
            <a:schemeClr val="tx1"/>
          </a:solidFill>
        </p:grpSpPr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0919368" y="-940250"/>
              <a:ext cx="231775" cy="320675"/>
            </a:xfrm>
            <a:custGeom>
              <a:avLst/>
              <a:gdLst>
                <a:gd name="T0" fmla="*/ 64 w 128"/>
                <a:gd name="T1" fmla="*/ 104 h 176"/>
                <a:gd name="T2" fmla="*/ 48 w 128"/>
                <a:gd name="T3" fmla="*/ 120 h 176"/>
                <a:gd name="T4" fmla="*/ 52 w 128"/>
                <a:gd name="T5" fmla="*/ 131 h 176"/>
                <a:gd name="T6" fmla="*/ 52 w 128"/>
                <a:gd name="T7" fmla="*/ 132 h 176"/>
                <a:gd name="T8" fmla="*/ 64 w 128"/>
                <a:gd name="T9" fmla="*/ 144 h 176"/>
                <a:gd name="T10" fmla="*/ 76 w 128"/>
                <a:gd name="T11" fmla="*/ 132 h 176"/>
                <a:gd name="T12" fmla="*/ 76 w 128"/>
                <a:gd name="T13" fmla="*/ 131 h 176"/>
                <a:gd name="T14" fmla="*/ 80 w 128"/>
                <a:gd name="T15" fmla="*/ 120 h 176"/>
                <a:gd name="T16" fmla="*/ 64 w 128"/>
                <a:gd name="T17" fmla="*/ 104 h 176"/>
                <a:gd name="T18" fmla="*/ 68 w 128"/>
                <a:gd name="T19" fmla="*/ 127 h 176"/>
                <a:gd name="T20" fmla="*/ 68 w 128"/>
                <a:gd name="T21" fmla="*/ 132 h 176"/>
                <a:gd name="T22" fmla="*/ 64 w 128"/>
                <a:gd name="T23" fmla="*/ 136 h 176"/>
                <a:gd name="T24" fmla="*/ 60 w 128"/>
                <a:gd name="T25" fmla="*/ 132 h 176"/>
                <a:gd name="T26" fmla="*/ 60 w 128"/>
                <a:gd name="T27" fmla="*/ 127 h 176"/>
                <a:gd name="T28" fmla="*/ 56 w 128"/>
                <a:gd name="T29" fmla="*/ 120 h 176"/>
                <a:gd name="T30" fmla="*/ 64 w 128"/>
                <a:gd name="T31" fmla="*/ 112 h 176"/>
                <a:gd name="T32" fmla="*/ 72 w 128"/>
                <a:gd name="T33" fmla="*/ 120 h 176"/>
                <a:gd name="T34" fmla="*/ 68 w 128"/>
                <a:gd name="T35" fmla="*/ 127 h 176"/>
                <a:gd name="T36" fmla="*/ 112 w 128"/>
                <a:gd name="T37" fmla="*/ 72 h 176"/>
                <a:gd name="T38" fmla="*/ 112 w 128"/>
                <a:gd name="T39" fmla="*/ 48 h 176"/>
                <a:gd name="T40" fmla="*/ 64 w 128"/>
                <a:gd name="T41" fmla="*/ 0 h 176"/>
                <a:gd name="T42" fmla="*/ 16 w 128"/>
                <a:gd name="T43" fmla="*/ 48 h 176"/>
                <a:gd name="T44" fmla="*/ 16 w 128"/>
                <a:gd name="T45" fmla="*/ 72 h 176"/>
                <a:gd name="T46" fmla="*/ 0 w 128"/>
                <a:gd name="T47" fmla="*/ 88 h 176"/>
                <a:gd name="T48" fmla="*/ 0 w 128"/>
                <a:gd name="T49" fmla="*/ 160 h 176"/>
                <a:gd name="T50" fmla="*/ 16 w 128"/>
                <a:gd name="T51" fmla="*/ 176 h 176"/>
                <a:gd name="T52" fmla="*/ 112 w 128"/>
                <a:gd name="T53" fmla="*/ 176 h 176"/>
                <a:gd name="T54" fmla="*/ 128 w 128"/>
                <a:gd name="T55" fmla="*/ 160 h 176"/>
                <a:gd name="T56" fmla="*/ 128 w 128"/>
                <a:gd name="T57" fmla="*/ 88 h 176"/>
                <a:gd name="T58" fmla="*/ 112 w 128"/>
                <a:gd name="T59" fmla="*/ 72 h 176"/>
                <a:gd name="T60" fmla="*/ 24 w 128"/>
                <a:gd name="T61" fmla="*/ 48 h 176"/>
                <a:gd name="T62" fmla="*/ 64 w 128"/>
                <a:gd name="T63" fmla="*/ 8 h 176"/>
                <a:gd name="T64" fmla="*/ 104 w 128"/>
                <a:gd name="T65" fmla="*/ 48 h 176"/>
                <a:gd name="T66" fmla="*/ 104 w 128"/>
                <a:gd name="T67" fmla="*/ 72 h 176"/>
                <a:gd name="T68" fmla="*/ 24 w 128"/>
                <a:gd name="T69" fmla="*/ 72 h 176"/>
                <a:gd name="T70" fmla="*/ 24 w 128"/>
                <a:gd name="T71" fmla="*/ 48 h 176"/>
                <a:gd name="T72" fmla="*/ 120 w 128"/>
                <a:gd name="T73" fmla="*/ 160 h 176"/>
                <a:gd name="T74" fmla="*/ 112 w 128"/>
                <a:gd name="T75" fmla="*/ 168 h 176"/>
                <a:gd name="T76" fmla="*/ 16 w 128"/>
                <a:gd name="T77" fmla="*/ 168 h 176"/>
                <a:gd name="T78" fmla="*/ 8 w 128"/>
                <a:gd name="T79" fmla="*/ 160 h 176"/>
                <a:gd name="T80" fmla="*/ 8 w 128"/>
                <a:gd name="T81" fmla="*/ 88 h 176"/>
                <a:gd name="T82" fmla="*/ 16 w 128"/>
                <a:gd name="T83" fmla="*/ 80 h 176"/>
                <a:gd name="T84" fmla="*/ 112 w 128"/>
                <a:gd name="T85" fmla="*/ 80 h 176"/>
                <a:gd name="T86" fmla="*/ 120 w 128"/>
                <a:gd name="T87" fmla="*/ 88 h 176"/>
                <a:gd name="T88" fmla="*/ 120 w 128"/>
                <a:gd name="T89" fmla="*/ 16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" h="176">
                  <a:moveTo>
                    <a:pt x="64" y="104"/>
                  </a:moveTo>
                  <a:cubicBezTo>
                    <a:pt x="55" y="104"/>
                    <a:pt x="48" y="111"/>
                    <a:pt x="48" y="120"/>
                  </a:cubicBezTo>
                  <a:cubicBezTo>
                    <a:pt x="48" y="124"/>
                    <a:pt x="50" y="128"/>
                    <a:pt x="52" y="131"/>
                  </a:cubicBezTo>
                  <a:cubicBezTo>
                    <a:pt x="52" y="131"/>
                    <a:pt x="52" y="132"/>
                    <a:pt x="52" y="132"/>
                  </a:cubicBezTo>
                  <a:cubicBezTo>
                    <a:pt x="52" y="139"/>
                    <a:pt x="57" y="144"/>
                    <a:pt x="64" y="144"/>
                  </a:cubicBezTo>
                  <a:cubicBezTo>
                    <a:pt x="71" y="144"/>
                    <a:pt x="76" y="139"/>
                    <a:pt x="76" y="132"/>
                  </a:cubicBezTo>
                  <a:cubicBezTo>
                    <a:pt x="76" y="132"/>
                    <a:pt x="76" y="131"/>
                    <a:pt x="76" y="131"/>
                  </a:cubicBezTo>
                  <a:cubicBezTo>
                    <a:pt x="78" y="128"/>
                    <a:pt x="80" y="124"/>
                    <a:pt x="80" y="120"/>
                  </a:cubicBezTo>
                  <a:cubicBezTo>
                    <a:pt x="80" y="111"/>
                    <a:pt x="73" y="104"/>
                    <a:pt x="64" y="104"/>
                  </a:cubicBezTo>
                  <a:moveTo>
                    <a:pt x="68" y="127"/>
                  </a:moveTo>
                  <a:cubicBezTo>
                    <a:pt x="68" y="132"/>
                    <a:pt x="68" y="132"/>
                    <a:pt x="68" y="132"/>
                  </a:cubicBezTo>
                  <a:cubicBezTo>
                    <a:pt x="68" y="134"/>
                    <a:pt x="66" y="136"/>
                    <a:pt x="64" y="136"/>
                  </a:cubicBezTo>
                  <a:cubicBezTo>
                    <a:pt x="62" y="136"/>
                    <a:pt x="60" y="134"/>
                    <a:pt x="60" y="132"/>
                  </a:cubicBezTo>
                  <a:cubicBezTo>
                    <a:pt x="60" y="127"/>
                    <a:pt x="60" y="127"/>
                    <a:pt x="60" y="127"/>
                  </a:cubicBezTo>
                  <a:cubicBezTo>
                    <a:pt x="58" y="126"/>
                    <a:pt x="56" y="123"/>
                    <a:pt x="56" y="120"/>
                  </a:cubicBezTo>
                  <a:cubicBezTo>
                    <a:pt x="56" y="116"/>
                    <a:pt x="60" y="112"/>
                    <a:pt x="64" y="112"/>
                  </a:cubicBezTo>
                  <a:cubicBezTo>
                    <a:pt x="68" y="112"/>
                    <a:pt x="72" y="116"/>
                    <a:pt x="72" y="120"/>
                  </a:cubicBezTo>
                  <a:cubicBezTo>
                    <a:pt x="72" y="123"/>
                    <a:pt x="70" y="126"/>
                    <a:pt x="68" y="127"/>
                  </a:cubicBezTo>
                  <a:moveTo>
                    <a:pt x="112" y="72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2" y="21"/>
                    <a:pt x="91" y="0"/>
                    <a:pt x="64" y="0"/>
                  </a:cubicBezTo>
                  <a:cubicBezTo>
                    <a:pt x="37" y="0"/>
                    <a:pt x="16" y="21"/>
                    <a:pt x="16" y="48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7" y="72"/>
                    <a:pt x="0" y="79"/>
                    <a:pt x="0" y="88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12" y="176"/>
                    <a:pt x="112" y="176"/>
                    <a:pt x="112" y="176"/>
                  </a:cubicBezTo>
                  <a:cubicBezTo>
                    <a:pt x="121" y="176"/>
                    <a:pt x="128" y="169"/>
                    <a:pt x="128" y="160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28" y="79"/>
                    <a:pt x="121" y="72"/>
                    <a:pt x="112" y="72"/>
                  </a:cubicBezTo>
                  <a:moveTo>
                    <a:pt x="24" y="48"/>
                  </a:moveTo>
                  <a:cubicBezTo>
                    <a:pt x="24" y="26"/>
                    <a:pt x="42" y="8"/>
                    <a:pt x="64" y="8"/>
                  </a:cubicBezTo>
                  <a:cubicBezTo>
                    <a:pt x="86" y="8"/>
                    <a:pt x="104" y="26"/>
                    <a:pt x="104" y="48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24" y="72"/>
                    <a:pt x="24" y="72"/>
                    <a:pt x="24" y="72"/>
                  </a:cubicBezTo>
                  <a:lnTo>
                    <a:pt x="24" y="48"/>
                  </a:lnTo>
                  <a:close/>
                  <a:moveTo>
                    <a:pt x="120" y="160"/>
                  </a:moveTo>
                  <a:cubicBezTo>
                    <a:pt x="120" y="164"/>
                    <a:pt x="116" y="168"/>
                    <a:pt x="112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4"/>
                    <a:pt x="12" y="80"/>
                    <a:pt x="16" y="8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6" y="80"/>
                    <a:pt x="120" y="84"/>
                    <a:pt x="120" y="88"/>
                  </a:cubicBezTo>
                  <a:lnTo>
                    <a:pt x="120" y="16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8"/>
            <p:cNvSpPr>
              <a:spLocks noEditPoints="1"/>
            </p:cNvSpPr>
            <p:nvPr/>
          </p:nvSpPr>
          <p:spPr bwMode="auto">
            <a:xfrm>
              <a:off x="11755981" y="-940250"/>
              <a:ext cx="320675" cy="320675"/>
            </a:xfrm>
            <a:custGeom>
              <a:avLst/>
              <a:gdLst>
                <a:gd name="T0" fmla="*/ 112 w 176"/>
                <a:gd name="T1" fmla="*/ 120 h 176"/>
                <a:gd name="T2" fmla="*/ 120 w 176"/>
                <a:gd name="T3" fmla="*/ 104 h 176"/>
                <a:gd name="T4" fmla="*/ 64 w 176"/>
                <a:gd name="T5" fmla="*/ 96 h 176"/>
                <a:gd name="T6" fmla="*/ 56 w 176"/>
                <a:gd name="T7" fmla="*/ 112 h 176"/>
                <a:gd name="T8" fmla="*/ 64 w 176"/>
                <a:gd name="T9" fmla="*/ 104 h 176"/>
                <a:gd name="T10" fmla="*/ 112 w 176"/>
                <a:gd name="T11" fmla="*/ 112 h 176"/>
                <a:gd name="T12" fmla="*/ 64 w 176"/>
                <a:gd name="T13" fmla="*/ 104 h 176"/>
                <a:gd name="T14" fmla="*/ 152 w 176"/>
                <a:gd name="T15" fmla="*/ 48 h 176"/>
                <a:gd name="T16" fmla="*/ 144 w 176"/>
                <a:gd name="T17" fmla="*/ 8 h 176"/>
                <a:gd name="T18" fmla="*/ 104 w 176"/>
                <a:gd name="T19" fmla="*/ 0 h 176"/>
                <a:gd name="T20" fmla="*/ 24 w 176"/>
                <a:gd name="T21" fmla="*/ 8 h 176"/>
                <a:gd name="T22" fmla="*/ 8 w 176"/>
                <a:gd name="T23" fmla="*/ 48 h 176"/>
                <a:gd name="T24" fmla="*/ 0 w 176"/>
                <a:gd name="T25" fmla="*/ 72 h 176"/>
                <a:gd name="T26" fmla="*/ 16 w 176"/>
                <a:gd name="T27" fmla="*/ 80 h 176"/>
                <a:gd name="T28" fmla="*/ 24 w 176"/>
                <a:gd name="T29" fmla="*/ 176 h 176"/>
                <a:gd name="T30" fmla="*/ 160 w 176"/>
                <a:gd name="T31" fmla="*/ 168 h 176"/>
                <a:gd name="T32" fmla="*/ 168 w 176"/>
                <a:gd name="T33" fmla="*/ 80 h 176"/>
                <a:gd name="T34" fmla="*/ 176 w 176"/>
                <a:gd name="T35" fmla="*/ 56 h 176"/>
                <a:gd name="T36" fmla="*/ 144 w 176"/>
                <a:gd name="T37" fmla="*/ 16 h 176"/>
                <a:gd name="T38" fmla="*/ 128 w 176"/>
                <a:gd name="T39" fmla="*/ 48 h 176"/>
                <a:gd name="T40" fmla="*/ 120 w 176"/>
                <a:gd name="T41" fmla="*/ 16 h 176"/>
                <a:gd name="T42" fmla="*/ 104 w 176"/>
                <a:gd name="T43" fmla="*/ 12 h 176"/>
                <a:gd name="T44" fmla="*/ 104 w 176"/>
                <a:gd name="T45" fmla="*/ 24 h 176"/>
                <a:gd name="T46" fmla="*/ 32 w 176"/>
                <a:gd name="T47" fmla="*/ 8 h 176"/>
                <a:gd name="T48" fmla="*/ 96 w 176"/>
                <a:gd name="T49" fmla="*/ 28 h 176"/>
                <a:gd name="T50" fmla="*/ 120 w 176"/>
                <a:gd name="T51" fmla="*/ 32 h 176"/>
                <a:gd name="T52" fmla="*/ 32 w 176"/>
                <a:gd name="T53" fmla="*/ 48 h 176"/>
                <a:gd name="T54" fmla="*/ 152 w 176"/>
                <a:gd name="T55" fmla="*/ 168 h 176"/>
                <a:gd name="T56" fmla="*/ 24 w 176"/>
                <a:gd name="T57" fmla="*/ 80 h 176"/>
                <a:gd name="T58" fmla="*/ 152 w 176"/>
                <a:gd name="T59" fmla="*/ 168 h 176"/>
                <a:gd name="T60" fmla="*/ 8 w 176"/>
                <a:gd name="T61" fmla="*/ 72 h 176"/>
                <a:gd name="T62" fmla="*/ 168 w 176"/>
                <a:gd name="T63" fmla="*/ 5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6" h="176">
                  <a:moveTo>
                    <a:pt x="64" y="120"/>
                  </a:moveTo>
                  <a:cubicBezTo>
                    <a:pt x="112" y="120"/>
                    <a:pt x="112" y="120"/>
                    <a:pt x="112" y="120"/>
                  </a:cubicBezTo>
                  <a:cubicBezTo>
                    <a:pt x="116" y="120"/>
                    <a:pt x="120" y="116"/>
                    <a:pt x="120" y="112"/>
                  </a:cubicBezTo>
                  <a:cubicBezTo>
                    <a:pt x="120" y="104"/>
                    <a:pt x="120" y="104"/>
                    <a:pt x="120" y="104"/>
                  </a:cubicBezTo>
                  <a:cubicBezTo>
                    <a:pt x="120" y="100"/>
                    <a:pt x="116" y="96"/>
                    <a:pt x="112" y="9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0" y="96"/>
                    <a:pt x="56" y="100"/>
                    <a:pt x="56" y="104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16"/>
                    <a:pt x="60" y="120"/>
                    <a:pt x="64" y="120"/>
                  </a:cubicBezTo>
                  <a:moveTo>
                    <a:pt x="64" y="104"/>
                  </a:moveTo>
                  <a:cubicBezTo>
                    <a:pt x="112" y="104"/>
                    <a:pt x="112" y="104"/>
                    <a:pt x="112" y="104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64" y="112"/>
                    <a:pt x="64" y="112"/>
                    <a:pt x="64" y="112"/>
                  </a:cubicBezTo>
                  <a:lnTo>
                    <a:pt x="64" y="104"/>
                  </a:lnTo>
                  <a:close/>
                  <a:moveTo>
                    <a:pt x="168" y="48"/>
                  </a:moveTo>
                  <a:cubicBezTo>
                    <a:pt x="152" y="48"/>
                    <a:pt x="152" y="48"/>
                    <a:pt x="152" y="48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2" y="12"/>
                    <a:pt x="148" y="8"/>
                    <a:pt x="144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4" y="4"/>
                    <a:pt x="24" y="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52"/>
                    <a:pt x="0" y="5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6"/>
                    <a:pt x="4" y="80"/>
                    <a:pt x="8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72"/>
                    <a:pt x="20" y="176"/>
                    <a:pt x="24" y="176"/>
                  </a:cubicBezTo>
                  <a:cubicBezTo>
                    <a:pt x="152" y="176"/>
                    <a:pt x="152" y="176"/>
                    <a:pt x="152" y="176"/>
                  </a:cubicBezTo>
                  <a:cubicBezTo>
                    <a:pt x="156" y="176"/>
                    <a:pt x="160" y="172"/>
                    <a:pt x="160" y="168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8" y="80"/>
                    <a:pt x="168" y="80"/>
                    <a:pt x="168" y="80"/>
                  </a:cubicBezTo>
                  <a:cubicBezTo>
                    <a:pt x="172" y="80"/>
                    <a:pt x="176" y="76"/>
                    <a:pt x="176" y="72"/>
                  </a:cubicBezTo>
                  <a:cubicBezTo>
                    <a:pt x="176" y="56"/>
                    <a:pt x="176" y="56"/>
                    <a:pt x="176" y="56"/>
                  </a:cubicBezTo>
                  <a:cubicBezTo>
                    <a:pt x="176" y="52"/>
                    <a:pt x="172" y="48"/>
                    <a:pt x="168" y="48"/>
                  </a:cubicBezTo>
                  <a:moveTo>
                    <a:pt x="144" y="16"/>
                  </a:moveTo>
                  <a:cubicBezTo>
                    <a:pt x="144" y="48"/>
                    <a:pt x="144" y="48"/>
                    <a:pt x="144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0" y="16"/>
                    <a:pt x="120" y="16"/>
                    <a:pt x="120" y="16"/>
                  </a:cubicBezTo>
                  <a:lnTo>
                    <a:pt x="144" y="16"/>
                  </a:lnTo>
                  <a:close/>
                  <a:moveTo>
                    <a:pt x="104" y="12"/>
                  </a:moveTo>
                  <a:cubicBezTo>
                    <a:pt x="116" y="24"/>
                    <a:pt x="116" y="24"/>
                    <a:pt x="116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12"/>
                  </a:lnTo>
                  <a:close/>
                  <a:moveTo>
                    <a:pt x="32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30"/>
                    <a:pt x="98" y="32"/>
                    <a:pt x="100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8"/>
                  </a:lnTo>
                  <a:close/>
                  <a:moveTo>
                    <a:pt x="152" y="168"/>
                  </a:moveTo>
                  <a:cubicBezTo>
                    <a:pt x="24" y="168"/>
                    <a:pt x="24" y="168"/>
                    <a:pt x="24" y="168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52" y="80"/>
                    <a:pt x="152" y="80"/>
                    <a:pt x="152" y="80"/>
                  </a:cubicBezTo>
                  <a:lnTo>
                    <a:pt x="152" y="168"/>
                  </a:lnTo>
                  <a:close/>
                  <a:moveTo>
                    <a:pt x="168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0"/>
            <p:cNvSpPr>
              <a:spLocks noEditPoints="1"/>
            </p:cNvSpPr>
            <p:nvPr/>
          </p:nvSpPr>
          <p:spPr bwMode="auto">
            <a:xfrm>
              <a:off x="12681494" y="-940250"/>
              <a:ext cx="320675" cy="320675"/>
            </a:xfrm>
            <a:custGeom>
              <a:avLst/>
              <a:gdLst>
                <a:gd name="T0" fmla="*/ 162 w 176"/>
                <a:gd name="T1" fmla="*/ 68 h 176"/>
                <a:gd name="T2" fmla="*/ 159 w 176"/>
                <a:gd name="T3" fmla="*/ 42 h 176"/>
                <a:gd name="T4" fmla="*/ 142 w 176"/>
                <a:gd name="T5" fmla="*/ 17 h 176"/>
                <a:gd name="T6" fmla="*/ 134 w 176"/>
                <a:gd name="T7" fmla="*/ 17 h 176"/>
                <a:gd name="T8" fmla="*/ 108 w 176"/>
                <a:gd name="T9" fmla="*/ 14 h 176"/>
                <a:gd name="T10" fmla="*/ 100 w 176"/>
                <a:gd name="T11" fmla="*/ 0 h 176"/>
                <a:gd name="T12" fmla="*/ 70 w 176"/>
                <a:gd name="T13" fmla="*/ 6 h 176"/>
                <a:gd name="T14" fmla="*/ 50 w 176"/>
                <a:gd name="T15" fmla="*/ 22 h 176"/>
                <a:gd name="T16" fmla="*/ 38 w 176"/>
                <a:gd name="T17" fmla="*/ 16 h 176"/>
                <a:gd name="T18" fmla="*/ 17 w 176"/>
                <a:gd name="T19" fmla="*/ 34 h 176"/>
                <a:gd name="T20" fmla="*/ 22 w 176"/>
                <a:gd name="T21" fmla="*/ 50 h 176"/>
                <a:gd name="T22" fmla="*/ 6 w 176"/>
                <a:gd name="T23" fmla="*/ 70 h 176"/>
                <a:gd name="T24" fmla="*/ 0 w 176"/>
                <a:gd name="T25" fmla="*/ 100 h 176"/>
                <a:gd name="T26" fmla="*/ 14 w 176"/>
                <a:gd name="T27" fmla="*/ 108 h 176"/>
                <a:gd name="T28" fmla="*/ 17 w 176"/>
                <a:gd name="T29" fmla="*/ 134 h 176"/>
                <a:gd name="T30" fmla="*/ 34 w 176"/>
                <a:gd name="T31" fmla="*/ 159 h 176"/>
                <a:gd name="T32" fmla="*/ 42 w 176"/>
                <a:gd name="T33" fmla="*/ 159 h 176"/>
                <a:gd name="T34" fmla="*/ 68 w 176"/>
                <a:gd name="T35" fmla="*/ 162 h 176"/>
                <a:gd name="T36" fmla="*/ 76 w 176"/>
                <a:gd name="T37" fmla="*/ 176 h 176"/>
                <a:gd name="T38" fmla="*/ 106 w 176"/>
                <a:gd name="T39" fmla="*/ 170 h 176"/>
                <a:gd name="T40" fmla="*/ 126 w 176"/>
                <a:gd name="T41" fmla="*/ 154 h 176"/>
                <a:gd name="T42" fmla="*/ 138 w 176"/>
                <a:gd name="T43" fmla="*/ 160 h 176"/>
                <a:gd name="T44" fmla="*/ 159 w 176"/>
                <a:gd name="T45" fmla="*/ 142 h 176"/>
                <a:gd name="T46" fmla="*/ 154 w 176"/>
                <a:gd name="T47" fmla="*/ 126 h 176"/>
                <a:gd name="T48" fmla="*/ 170 w 176"/>
                <a:gd name="T49" fmla="*/ 106 h 176"/>
                <a:gd name="T50" fmla="*/ 176 w 176"/>
                <a:gd name="T51" fmla="*/ 76 h 176"/>
                <a:gd name="T52" fmla="*/ 168 w 176"/>
                <a:gd name="T53" fmla="*/ 98 h 176"/>
                <a:gd name="T54" fmla="*/ 160 w 176"/>
                <a:gd name="T55" fmla="*/ 100 h 176"/>
                <a:gd name="T56" fmla="*/ 147 w 176"/>
                <a:gd name="T57" fmla="*/ 122 h 176"/>
                <a:gd name="T58" fmla="*/ 152 w 176"/>
                <a:gd name="T59" fmla="*/ 138 h 176"/>
                <a:gd name="T60" fmla="*/ 138 w 176"/>
                <a:gd name="T61" fmla="*/ 152 h 176"/>
                <a:gd name="T62" fmla="*/ 126 w 176"/>
                <a:gd name="T63" fmla="*/ 146 h 176"/>
                <a:gd name="T64" fmla="*/ 106 w 176"/>
                <a:gd name="T65" fmla="*/ 154 h 176"/>
                <a:gd name="T66" fmla="*/ 98 w 176"/>
                <a:gd name="T67" fmla="*/ 168 h 176"/>
                <a:gd name="T68" fmla="*/ 78 w 176"/>
                <a:gd name="T69" fmla="*/ 168 h 176"/>
                <a:gd name="T70" fmla="*/ 70 w 176"/>
                <a:gd name="T71" fmla="*/ 154 h 176"/>
                <a:gd name="T72" fmla="*/ 50 w 176"/>
                <a:gd name="T73" fmla="*/ 146 h 176"/>
                <a:gd name="T74" fmla="*/ 39 w 176"/>
                <a:gd name="T75" fmla="*/ 152 h 176"/>
                <a:gd name="T76" fmla="*/ 24 w 176"/>
                <a:gd name="T77" fmla="*/ 138 h 176"/>
                <a:gd name="T78" fmla="*/ 29 w 176"/>
                <a:gd name="T79" fmla="*/ 122 h 176"/>
                <a:gd name="T80" fmla="*/ 16 w 176"/>
                <a:gd name="T81" fmla="*/ 100 h 176"/>
                <a:gd name="T82" fmla="*/ 8 w 176"/>
                <a:gd name="T83" fmla="*/ 98 h 176"/>
                <a:gd name="T84" fmla="*/ 16 w 176"/>
                <a:gd name="T85" fmla="*/ 76 h 176"/>
                <a:gd name="T86" fmla="*/ 29 w 176"/>
                <a:gd name="T87" fmla="*/ 54 h 176"/>
                <a:gd name="T88" fmla="*/ 24 w 176"/>
                <a:gd name="T89" fmla="*/ 38 h 176"/>
                <a:gd name="T90" fmla="*/ 38 w 176"/>
                <a:gd name="T91" fmla="*/ 24 h 176"/>
                <a:gd name="T92" fmla="*/ 50 w 176"/>
                <a:gd name="T93" fmla="*/ 30 h 176"/>
                <a:gd name="T94" fmla="*/ 70 w 176"/>
                <a:gd name="T95" fmla="*/ 22 h 176"/>
                <a:gd name="T96" fmla="*/ 78 w 176"/>
                <a:gd name="T97" fmla="*/ 8 h 176"/>
                <a:gd name="T98" fmla="*/ 98 w 176"/>
                <a:gd name="T99" fmla="*/ 8 h 176"/>
                <a:gd name="T100" fmla="*/ 106 w 176"/>
                <a:gd name="T101" fmla="*/ 22 h 176"/>
                <a:gd name="T102" fmla="*/ 126 w 176"/>
                <a:gd name="T103" fmla="*/ 30 h 176"/>
                <a:gd name="T104" fmla="*/ 138 w 176"/>
                <a:gd name="T105" fmla="*/ 24 h 176"/>
                <a:gd name="T106" fmla="*/ 152 w 176"/>
                <a:gd name="T107" fmla="*/ 39 h 176"/>
                <a:gd name="T108" fmla="*/ 147 w 176"/>
                <a:gd name="T109" fmla="*/ 54 h 176"/>
                <a:gd name="T110" fmla="*/ 160 w 176"/>
                <a:gd name="T111" fmla="*/ 76 h 176"/>
                <a:gd name="T112" fmla="*/ 168 w 176"/>
                <a:gd name="T113" fmla="*/ 98 h 176"/>
                <a:gd name="T114" fmla="*/ 48 w 176"/>
                <a:gd name="T115" fmla="*/ 88 h 176"/>
                <a:gd name="T116" fmla="*/ 128 w 176"/>
                <a:gd name="T117" fmla="*/ 88 h 176"/>
                <a:gd name="T118" fmla="*/ 88 w 176"/>
                <a:gd name="T119" fmla="*/ 120 h 176"/>
                <a:gd name="T120" fmla="*/ 88 w 176"/>
                <a:gd name="T121" fmla="*/ 56 h 176"/>
                <a:gd name="T122" fmla="*/ 88 w 176"/>
                <a:gd name="T123" fmla="*/ 1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" h="176">
                  <a:moveTo>
                    <a:pt x="170" y="70"/>
                  </a:moveTo>
                  <a:cubicBezTo>
                    <a:pt x="162" y="68"/>
                    <a:pt x="162" y="68"/>
                    <a:pt x="162" y="68"/>
                  </a:cubicBezTo>
                  <a:cubicBezTo>
                    <a:pt x="160" y="62"/>
                    <a:pt x="157" y="56"/>
                    <a:pt x="154" y="50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0"/>
                    <a:pt x="161" y="36"/>
                    <a:pt x="159" y="34"/>
                  </a:cubicBezTo>
                  <a:cubicBezTo>
                    <a:pt x="142" y="17"/>
                    <a:pt x="142" y="17"/>
                    <a:pt x="142" y="17"/>
                  </a:cubicBezTo>
                  <a:cubicBezTo>
                    <a:pt x="141" y="16"/>
                    <a:pt x="140" y="16"/>
                    <a:pt x="138" y="16"/>
                  </a:cubicBezTo>
                  <a:cubicBezTo>
                    <a:pt x="137" y="16"/>
                    <a:pt x="135" y="17"/>
                    <a:pt x="134" y="17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20" y="19"/>
                    <a:pt x="114" y="16"/>
                    <a:pt x="108" y="14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3"/>
                    <a:pt x="103" y="0"/>
                    <a:pt x="10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3" y="0"/>
                    <a:pt x="71" y="3"/>
                    <a:pt x="70" y="6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2" y="16"/>
                    <a:pt x="56" y="19"/>
                    <a:pt x="50" y="22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1" y="17"/>
                    <a:pt x="39" y="16"/>
                    <a:pt x="38" y="16"/>
                  </a:cubicBezTo>
                  <a:cubicBezTo>
                    <a:pt x="36" y="16"/>
                    <a:pt x="35" y="16"/>
                    <a:pt x="34" y="17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5" y="36"/>
                    <a:pt x="16" y="40"/>
                    <a:pt x="17" y="42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19" y="56"/>
                    <a:pt x="16" y="62"/>
                    <a:pt x="14" y="68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71"/>
                    <a:pt x="0" y="73"/>
                    <a:pt x="0" y="7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3"/>
                    <a:pt x="3" y="105"/>
                    <a:pt x="6" y="106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6" y="114"/>
                    <a:pt x="19" y="120"/>
                    <a:pt x="22" y="126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6" y="136"/>
                    <a:pt x="15" y="140"/>
                    <a:pt x="17" y="142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5" y="160"/>
                    <a:pt x="36" y="160"/>
                    <a:pt x="38" y="160"/>
                  </a:cubicBezTo>
                  <a:cubicBezTo>
                    <a:pt x="39" y="160"/>
                    <a:pt x="41" y="159"/>
                    <a:pt x="42" y="159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6" y="157"/>
                    <a:pt x="62" y="160"/>
                    <a:pt x="68" y="162"/>
                  </a:cubicBezTo>
                  <a:cubicBezTo>
                    <a:pt x="70" y="170"/>
                    <a:pt x="70" y="170"/>
                    <a:pt x="70" y="170"/>
                  </a:cubicBezTo>
                  <a:cubicBezTo>
                    <a:pt x="71" y="173"/>
                    <a:pt x="73" y="176"/>
                    <a:pt x="76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103" y="176"/>
                    <a:pt x="105" y="173"/>
                    <a:pt x="106" y="170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14" y="160"/>
                    <a:pt x="120" y="157"/>
                    <a:pt x="126" y="154"/>
                  </a:cubicBezTo>
                  <a:cubicBezTo>
                    <a:pt x="134" y="159"/>
                    <a:pt x="134" y="159"/>
                    <a:pt x="134" y="159"/>
                  </a:cubicBezTo>
                  <a:cubicBezTo>
                    <a:pt x="135" y="159"/>
                    <a:pt x="137" y="160"/>
                    <a:pt x="138" y="160"/>
                  </a:cubicBezTo>
                  <a:cubicBezTo>
                    <a:pt x="140" y="160"/>
                    <a:pt x="141" y="160"/>
                    <a:pt x="142" y="159"/>
                  </a:cubicBezTo>
                  <a:cubicBezTo>
                    <a:pt x="159" y="142"/>
                    <a:pt x="159" y="142"/>
                    <a:pt x="159" y="142"/>
                  </a:cubicBezTo>
                  <a:cubicBezTo>
                    <a:pt x="161" y="140"/>
                    <a:pt x="160" y="136"/>
                    <a:pt x="159" y="134"/>
                  </a:cubicBezTo>
                  <a:cubicBezTo>
                    <a:pt x="154" y="126"/>
                    <a:pt x="154" y="126"/>
                    <a:pt x="154" y="126"/>
                  </a:cubicBezTo>
                  <a:cubicBezTo>
                    <a:pt x="157" y="120"/>
                    <a:pt x="160" y="114"/>
                    <a:pt x="162" y="108"/>
                  </a:cubicBezTo>
                  <a:cubicBezTo>
                    <a:pt x="170" y="106"/>
                    <a:pt x="170" y="106"/>
                    <a:pt x="170" y="106"/>
                  </a:cubicBezTo>
                  <a:cubicBezTo>
                    <a:pt x="173" y="105"/>
                    <a:pt x="176" y="103"/>
                    <a:pt x="176" y="100"/>
                  </a:cubicBezTo>
                  <a:cubicBezTo>
                    <a:pt x="176" y="76"/>
                    <a:pt x="176" y="76"/>
                    <a:pt x="176" y="76"/>
                  </a:cubicBezTo>
                  <a:cubicBezTo>
                    <a:pt x="176" y="73"/>
                    <a:pt x="173" y="71"/>
                    <a:pt x="170" y="70"/>
                  </a:cubicBezTo>
                  <a:moveTo>
                    <a:pt x="168" y="98"/>
                  </a:moveTo>
                  <a:cubicBezTo>
                    <a:pt x="168" y="98"/>
                    <a:pt x="168" y="98"/>
                    <a:pt x="168" y="98"/>
                  </a:cubicBezTo>
                  <a:cubicBezTo>
                    <a:pt x="160" y="100"/>
                    <a:pt x="160" y="100"/>
                    <a:pt x="160" y="100"/>
                  </a:cubicBezTo>
                  <a:cubicBezTo>
                    <a:pt x="157" y="101"/>
                    <a:pt x="155" y="103"/>
                    <a:pt x="154" y="106"/>
                  </a:cubicBezTo>
                  <a:cubicBezTo>
                    <a:pt x="152" y="111"/>
                    <a:pt x="150" y="117"/>
                    <a:pt x="147" y="122"/>
                  </a:cubicBezTo>
                  <a:cubicBezTo>
                    <a:pt x="146" y="125"/>
                    <a:pt x="146" y="128"/>
                    <a:pt x="147" y="130"/>
                  </a:cubicBezTo>
                  <a:cubicBezTo>
                    <a:pt x="152" y="138"/>
                    <a:pt x="152" y="138"/>
                    <a:pt x="152" y="138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29" y="146"/>
                    <a:pt x="128" y="146"/>
                    <a:pt x="126" y="146"/>
                  </a:cubicBezTo>
                  <a:cubicBezTo>
                    <a:pt x="125" y="146"/>
                    <a:pt x="123" y="146"/>
                    <a:pt x="122" y="147"/>
                  </a:cubicBezTo>
                  <a:cubicBezTo>
                    <a:pt x="117" y="150"/>
                    <a:pt x="111" y="152"/>
                    <a:pt x="106" y="154"/>
                  </a:cubicBezTo>
                  <a:cubicBezTo>
                    <a:pt x="103" y="155"/>
                    <a:pt x="101" y="157"/>
                    <a:pt x="100" y="160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78" y="168"/>
                    <a:pt x="78" y="168"/>
                    <a:pt x="78" y="168"/>
                  </a:cubicBezTo>
                  <a:cubicBezTo>
                    <a:pt x="76" y="160"/>
                    <a:pt x="76" y="160"/>
                    <a:pt x="76" y="160"/>
                  </a:cubicBezTo>
                  <a:cubicBezTo>
                    <a:pt x="75" y="157"/>
                    <a:pt x="73" y="155"/>
                    <a:pt x="70" y="154"/>
                  </a:cubicBezTo>
                  <a:cubicBezTo>
                    <a:pt x="65" y="152"/>
                    <a:pt x="59" y="150"/>
                    <a:pt x="54" y="147"/>
                  </a:cubicBezTo>
                  <a:cubicBezTo>
                    <a:pt x="53" y="146"/>
                    <a:pt x="51" y="146"/>
                    <a:pt x="50" y="146"/>
                  </a:cubicBezTo>
                  <a:cubicBezTo>
                    <a:pt x="48" y="146"/>
                    <a:pt x="47" y="146"/>
                    <a:pt x="46" y="147"/>
                  </a:cubicBezTo>
                  <a:cubicBezTo>
                    <a:pt x="39" y="152"/>
                    <a:pt x="39" y="152"/>
                    <a:pt x="39" y="152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0" y="128"/>
                    <a:pt x="30" y="125"/>
                    <a:pt x="29" y="122"/>
                  </a:cubicBezTo>
                  <a:cubicBezTo>
                    <a:pt x="26" y="117"/>
                    <a:pt x="24" y="111"/>
                    <a:pt x="22" y="106"/>
                  </a:cubicBezTo>
                  <a:cubicBezTo>
                    <a:pt x="21" y="103"/>
                    <a:pt x="19" y="101"/>
                    <a:pt x="16" y="100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9" y="75"/>
                    <a:pt x="21" y="73"/>
                    <a:pt x="22" y="70"/>
                  </a:cubicBezTo>
                  <a:cubicBezTo>
                    <a:pt x="24" y="65"/>
                    <a:pt x="26" y="59"/>
                    <a:pt x="29" y="54"/>
                  </a:cubicBezTo>
                  <a:cubicBezTo>
                    <a:pt x="30" y="51"/>
                    <a:pt x="30" y="48"/>
                    <a:pt x="29" y="46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30"/>
                    <a:pt x="48" y="30"/>
                    <a:pt x="50" y="30"/>
                  </a:cubicBezTo>
                  <a:cubicBezTo>
                    <a:pt x="51" y="30"/>
                    <a:pt x="53" y="30"/>
                    <a:pt x="54" y="29"/>
                  </a:cubicBezTo>
                  <a:cubicBezTo>
                    <a:pt x="59" y="26"/>
                    <a:pt x="65" y="24"/>
                    <a:pt x="70" y="22"/>
                  </a:cubicBezTo>
                  <a:cubicBezTo>
                    <a:pt x="73" y="21"/>
                    <a:pt x="75" y="19"/>
                    <a:pt x="76" y="16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1" y="19"/>
                    <a:pt x="103" y="21"/>
                    <a:pt x="106" y="22"/>
                  </a:cubicBezTo>
                  <a:cubicBezTo>
                    <a:pt x="111" y="24"/>
                    <a:pt x="117" y="26"/>
                    <a:pt x="122" y="29"/>
                  </a:cubicBezTo>
                  <a:cubicBezTo>
                    <a:pt x="123" y="30"/>
                    <a:pt x="125" y="30"/>
                    <a:pt x="126" y="30"/>
                  </a:cubicBezTo>
                  <a:cubicBezTo>
                    <a:pt x="128" y="30"/>
                    <a:pt x="129" y="30"/>
                    <a:pt x="130" y="29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52" y="38"/>
                    <a:pt x="152" y="38"/>
                    <a:pt x="152" y="38"/>
                  </a:cubicBezTo>
                  <a:cubicBezTo>
                    <a:pt x="152" y="38"/>
                    <a:pt x="152" y="38"/>
                    <a:pt x="152" y="39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6" y="48"/>
                    <a:pt x="146" y="51"/>
                    <a:pt x="147" y="54"/>
                  </a:cubicBezTo>
                  <a:cubicBezTo>
                    <a:pt x="150" y="59"/>
                    <a:pt x="152" y="65"/>
                    <a:pt x="154" y="70"/>
                  </a:cubicBezTo>
                  <a:cubicBezTo>
                    <a:pt x="155" y="73"/>
                    <a:pt x="157" y="75"/>
                    <a:pt x="160" y="76"/>
                  </a:cubicBezTo>
                  <a:cubicBezTo>
                    <a:pt x="168" y="78"/>
                    <a:pt x="168" y="78"/>
                    <a:pt x="168" y="78"/>
                  </a:cubicBezTo>
                  <a:lnTo>
                    <a:pt x="168" y="98"/>
                  </a:lnTo>
                  <a:close/>
                  <a:moveTo>
                    <a:pt x="88" y="48"/>
                  </a:moveTo>
                  <a:cubicBezTo>
                    <a:pt x="66" y="48"/>
                    <a:pt x="48" y="66"/>
                    <a:pt x="48" y="88"/>
                  </a:cubicBezTo>
                  <a:cubicBezTo>
                    <a:pt x="48" y="110"/>
                    <a:pt x="66" y="128"/>
                    <a:pt x="88" y="128"/>
                  </a:cubicBezTo>
                  <a:cubicBezTo>
                    <a:pt x="110" y="128"/>
                    <a:pt x="128" y="110"/>
                    <a:pt x="128" y="88"/>
                  </a:cubicBezTo>
                  <a:cubicBezTo>
                    <a:pt x="128" y="66"/>
                    <a:pt x="110" y="48"/>
                    <a:pt x="88" y="48"/>
                  </a:cubicBezTo>
                  <a:moveTo>
                    <a:pt x="88" y="120"/>
                  </a:moveTo>
                  <a:cubicBezTo>
                    <a:pt x="70" y="120"/>
                    <a:pt x="56" y="106"/>
                    <a:pt x="56" y="88"/>
                  </a:cubicBezTo>
                  <a:cubicBezTo>
                    <a:pt x="56" y="70"/>
                    <a:pt x="70" y="56"/>
                    <a:pt x="88" y="56"/>
                  </a:cubicBezTo>
                  <a:cubicBezTo>
                    <a:pt x="106" y="56"/>
                    <a:pt x="120" y="70"/>
                    <a:pt x="120" y="88"/>
                  </a:cubicBezTo>
                  <a:cubicBezTo>
                    <a:pt x="120" y="106"/>
                    <a:pt x="106" y="120"/>
                    <a:pt x="88" y="120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1"/>
            <p:cNvSpPr>
              <a:spLocks noEditPoints="1"/>
            </p:cNvSpPr>
            <p:nvPr/>
          </p:nvSpPr>
          <p:spPr bwMode="auto">
            <a:xfrm>
              <a:off x="13607007" y="-940251"/>
              <a:ext cx="320675" cy="320675"/>
            </a:xfrm>
            <a:custGeom>
              <a:avLst/>
              <a:gdLst>
                <a:gd name="T0" fmla="*/ 144 w 176"/>
                <a:gd name="T1" fmla="*/ 16 h 176"/>
                <a:gd name="T2" fmla="*/ 140 w 176"/>
                <a:gd name="T3" fmla="*/ 0 h 176"/>
                <a:gd name="T4" fmla="*/ 136 w 176"/>
                <a:gd name="T5" fmla="*/ 16 h 176"/>
                <a:gd name="T6" fmla="*/ 40 w 176"/>
                <a:gd name="T7" fmla="*/ 4 h 176"/>
                <a:gd name="T8" fmla="*/ 32 w 176"/>
                <a:gd name="T9" fmla="*/ 4 h 176"/>
                <a:gd name="T10" fmla="*/ 16 w 176"/>
                <a:gd name="T11" fmla="*/ 16 h 176"/>
                <a:gd name="T12" fmla="*/ 0 w 176"/>
                <a:gd name="T13" fmla="*/ 160 h 176"/>
                <a:gd name="T14" fmla="*/ 160 w 176"/>
                <a:gd name="T15" fmla="*/ 176 h 176"/>
                <a:gd name="T16" fmla="*/ 176 w 176"/>
                <a:gd name="T17" fmla="*/ 32 h 176"/>
                <a:gd name="T18" fmla="*/ 168 w 176"/>
                <a:gd name="T19" fmla="*/ 160 h 176"/>
                <a:gd name="T20" fmla="*/ 16 w 176"/>
                <a:gd name="T21" fmla="*/ 168 h 176"/>
                <a:gd name="T22" fmla="*/ 8 w 176"/>
                <a:gd name="T23" fmla="*/ 64 h 176"/>
                <a:gd name="T24" fmla="*/ 168 w 176"/>
                <a:gd name="T25" fmla="*/ 160 h 176"/>
                <a:gd name="T26" fmla="*/ 8 w 176"/>
                <a:gd name="T27" fmla="*/ 56 h 176"/>
                <a:gd name="T28" fmla="*/ 16 w 176"/>
                <a:gd name="T29" fmla="*/ 24 h 176"/>
                <a:gd name="T30" fmla="*/ 32 w 176"/>
                <a:gd name="T31" fmla="*/ 36 h 176"/>
                <a:gd name="T32" fmla="*/ 40 w 176"/>
                <a:gd name="T33" fmla="*/ 36 h 176"/>
                <a:gd name="T34" fmla="*/ 136 w 176"/>
                <a:gd name="T35" fmla="*/ 24 h 176"/>
                <a:gd name="T36" fmla="*/ 140 w 176"/>
                <a:gd name="T37" fmla="*/ 40 h 176"/>
                <a:gd name="T38" fmla="*/ 144 w 176"/>
                <a:gd name="T39" fmla="*/ 24 h 176"/>
                <a:gd name="T40" fmla="*/ 168 w 176"/>
                <a:gd name="T41" fmla="*/ 32 h 176"/>
                <a:gd name="T42" fmla="*/ 116 w 176"/>
                <a:gd name="T43" fmla="*/ 148 h 176"/>
                <a:gd name="T44" fmla="*/ 124 w 176"/>
                <a:gd name="T45" fmla="*/ 84 h 176"/>
                <a:gd name="T46" fmla="*/ 116 w 176"/>
                <a:gd name="T47" fmla="*/ 90 h 176"/>
                <a:gd name="T48" fmla="*/ 106 w 176"/>
                <a:gd name="T49" fmla="*/ 95 h 176"/>
                <a:gd name="T50" fmla="*/ 100 w 176"/>
                <a:gd name="T51" fmla="*/ 102 h 176"/>
                <a:gd name="T52" fmla="*/ 116 w 176"/>
                <a:gd name="T53" fmla="*/ 148 h 176"/>
                <a:gd name="T54" fmla="*/ 74 w 176"/>
                <a:gd name="T55" fmla="*/ 141 h 176"/>
                <a:gd name="T56" fmla="*/ 59 w 176"/>
                <a:gd name="T57" fmla="*/ 138 h 176"/>
                <a:gd name="T58" fmla="*/ 48 w 176"/>
                <a:gd name="T59" fmla="*/ 128 h 176"/>
                <a:gd name="T60" fmla="*/ 53 w 176"/>
                <a:gd name="T61" fmla="*/ 143 h 176"/>
                <a:gd name="T62" fmla="*/ 69 w 176"/>
                <a:gd name="T63" fmla="*/ 149 h 176"/>
                <a:gd name="T64" fmla="*/ 84 w 176"/>
                <a:gd name="T65" fmla="*/ 144 h 176"/>
                <a:gd name="T66" fmla="*/ 90 w 176"/>
                <a:gd name="T67" fmla="*/ 129 h 176"/>
                <a:gd name="T68" fmla="*/ 79 w 176"/>
                <a:gd name="T69" fmla="*/ 114 h 176"/>
                <a:gd name="T70" fmla="*/ 85 w 176"/>
                <a:gd name="T71" fmla="*/ 109 h 176"/>
                <a:gd name="T72" fmla="*/ 86 w 176"/>
                <a:gd name="T73" fmla="*/ 93 h 176"/>
                <a:gd name="T74" fmla="*/ 76 w 176"/>
                <a:gd name="T75" fmla="*/ 85 h 176"/>
                <a:gd name="T76" fmla="*/ 60 w 176"/>
                <a:gd name="T77" fmla="*/ 85 h 176"/>
                <a:gd name="T78" fmla="*/ 51 w 176"/>
                <a:gd name="T79" fmla="*/ 96 h 176"/>
                <a:gd name="T80" fmla="*/ 57 w 176"/>
                <a:gd name="T81" fmla="*/ 104 h 176"/>
                <a:gd name="T82" fmla="*/ 59 w 176"/>
                <a:gd name="T83" fmla="*/ 95 h 176"/>
                <a:gd name="T84" fmla="*/ 68 w 176"/>
                <a:gd name="T85" fmla="*/ 90 h 176"/>
                <a:gd name="T86" fmla="*/ 79 w 176"/>
                <a:gd name="T87" fmla="*/ 101 h 176"/>
                <a:gd name="T88" fmla="*/ 76 w 176"/>
                <a:gd name="T89" fmla="*/ 109 h 176"/>
                <a:gd name="T90" fmla="*/ 68 w 176"/>
                <a:gd name="T91" fmla="*/ 111 h 176"/>
                <a:gd name="T92" fmla="*/ 64 w 176"/>
                <a:gd name="T93" fmla="*/ 111 h 176"/>
                <a:gd name="T94" fmla="*/ 69 w 176"/>
                <a:gd name="T95" fmla="*/ 117 h 176"/>
                <a:gd name="T96" fmla="*/ 78 w 176"/>
                <a:gd name="T97" fmla="*/ 121 h 176"/>
                <a:gd name="T98" fmla="*/ 82 w 176"/>
                <a:gd name="T99" fmla="*/ 130 h 176"/>
                <a:gd name="T100" fmla="*/ 78 w 176"/>
                <a:gd name="T101" fmla="*/ 13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6" h="176">
                  <a:moveTo>
                    <a:pt x="160" y="16"/>
                  </a:moveTo>
                  <a:cubicBezTo>
                    <a:pt x="144" y="16"/>
                    <a:pt x="144" y="16"/>
                    <a:pt x="144" y="16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2" y="0"/>
                    <a:pt x="140" y="0"/>
                  </a:cubicBezTo>
                  <a:cubicBezTo>
                    <a:pt x="138" y="0"/>
                    <a:pt x="136" y="2"/>
                    <a:pt x="136" y="4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38" y="0"/>
                    <a:pt x="36" y="0"/>
                  </a:cubicBezTo>
                  <a:cubicBezTo>
                    <a:pt x="34" y="0"/>
                    <a:pt x="32" y="2"/>
                    <a:pt x="32" y="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23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60" y="176"/>
                    <a:pt x="160" y="176"/>
                    <a:pt x="160" y="176"/>
                  </a:cubicBezTo>
                  <a:cubicBezTo>
                    <a:pt x="169" y="176"/>
                    <a:pt x="176" y="169"/>
                    <a:pt x="176" y="160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23"/>
                    <a:pt x="169" y="16"/>
                    <a:pt x="160" y="16"/>
                  </a:cubicBezTo>
                  <a:moveTo>
                    <a:pt x="168" y="160"/>
                  </a:moveTo>
                  <a:cubicBezTo>
                    <a:pt x="168" y="164"/>
                    <a:pt x="164" y="168"/>
                    <a:pt x="160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168" y="64"/>
                    <a:pt x="168" y="64"/>
                    <a:pt x="168" y="64"/>
                  </a:cubicBezTo>
                  <a:lnTo>
                    <a:pt x="168" y="160"/>
                  </a:lnTo>
                  <a:close/>
                  <a:moveTo>
                    <a:pt x="168" y="5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12" y="24"/>
                    <a:pt x="16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8"/>
                    <a:pt x="34" y="40"/>
                    <a:pt x="36" y="40"/>
                  </a:cubicBezTo>
                  <a:cubicBezTo>
                    <a:pt x="38" y="40"/>
                    <a:pt x="40" y="38"/>
                    <a:pt x="40" y="36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38"/>
                    <a:pt x="138" y="40"/>
                    <a:pt x="140" y="40"/>
                  </a:cubicBezTo>
                  <a:cubicBezTo>
                    <a:pt x="142" y="40"/>
                    <a:pt x="144" y="38"/>
                    <a:pt x="144" y="36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4" y="24"/>
                    <a:pt x="168" y="28"/>
                    <a:pt x="168" y="32"/>
                  </a:cubicBezTo>
                  <a:lnTo>
                    <a:pt x="168" y="56"/>
                  </a:lnTo>
                  <a:close/>
                  <a:moveTo>
                    <a:pt x="116" y="148"/>
                  </a:moveTo>
                  <a:cubicBezTo>
                    <a:pt x="124" y="148"/>
                    <a:pt x="124" y="148"/>
                    <a:pt x="124" y="148"/>
                  </a:cubicBezTo>
                  <a:cubicBezTo>
                    <a:pt x="124" y="84"/>
                    <a:pt x="124" y="84"/>
                    <a:pt x="124" y="8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18" y="86"/>
                    <a:pt x="117" y="88"/>
                    <a:pt x="116" y="90"/>
                  </a:cubicBezTo>
                  <a:cubicBezTo>
                    <a:pt x="115" y="91"/>
                    <a:pt x="113" y="92"/>
                    <a:pt x="112" y="93"/>
                  </a:cubicBezTo>
                  <a:cubicBezTo>
                    <a:pt x="110" y="94"/>
                    <a:pt x="108" y="95"/>
                    <a:pt x="106" y="95"/>
                  </a:cubicBezTo>
                  <a:cubicBezTo>
                    <a:pt x="104" y="96"/>
                    <a:pt x="102" y="96"/>
                    <a:pt x="100" y="96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16" y="102"/>
                    <a:pt x="116" y="102"/>
                    <a:pt x="116" y="102"/>
                  </a:cubicBezTo>
                  <a:lnTo>
                    <a:pt x="116" y="148"/>
                  </a:lnTo>
                  <a:close/>
                  <a:moveTo>
                    <a:pt x="78" y="139"/>
                  </a:moveTo>
                  <a:cubicBezTo>
                    <a:pt x="77" y="140"/>
                    <a:pt x="75" y="141"/>
                    <a:pt x="74" y="141"/>
                  </a:cubicBezTo>
                  <a:cubicBezTo>
                    <a:pt x="72" y="142"/>
                    <a:pt x="70" y="142"/>
                    <a:pt x="69" y="142"/>
                  </a:cubicBezTo>
                  <a:cubicBezTo>
                    <a:pt x="64" y="142"/>
                    <a:pt x="61" y="141"/>
                    <a:pt x="59" y="138"/>
                  </a:cubicBezTo>
                  <a:cubicBezTo>
                    <a:pt x="57" y="136"/>
                    <a:pt x="55" y="132"/>
                    <a:pt x="55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131"/>
                    <a:pt x="48" y="134"/>
                    <a:pt x="49" y="137"/>
                  </a:cubicBezTo>
                  <a:cubicBezTo>
                    <a:pt x="50" y="140"/>
                    <a:pt x="52" y="142"/>
                    <a:pt x="53" y="143"/>
                  </a:cubicBezTo>
                  <a:cubicBezTo>
                    <a:pt x="55" y="145"/>
                    <a:pt x="57" y="147"/>
                    <a:pt x="60" y="148"/>
                  </a:cubicBezTo>
                  <a:cubicBezTo>
                    <a:pt x="63" y="148"/>
                    <a:pt x="65" y="149"/>
                    <a:pt x="69" y="149"/>
                  </a:cubicBezTo>
                  <a:cubicBezTo>
                    <a:pt x="71" y="149"/>
                    <a:pt x="74" y="148"/>
                    <a:pt x="77" y="148"/>
                  </a:cubicBezTo>
                  <a:cubicBezTo>
                    <a:pt x="79" y="147"/>
                    <a:pt x="82" y="146"/>
                    <a:pt x="84" y="144"/>
                  </a:cubicBezTo>
                  <a:cubicBezTo>
                    <a:pt x="86" y="142"/>
                    <a:pt x="87" y="140"/>
                    <a:pt x="88" y="138"/>
                  </a:cubicBezTo>
                  <a:cubicBezTo>
                    <a:pt x="89" y="135"/>
                    <a:pt x="90" y="133"/>
                    <a:pt x="90" y="129"/>
                  </a:cubicBezTo>
                  <a:cubicBezTo>
                    <a:pt x="90" y="126"/>
                    <a:pt x="89" y="122"/>
                    <a:pt x="87" y="119"/>
                  </a:cubicBezTo>
                  <a:cubicBezTo>
                    <a:pt x="85" y="117"/>
                    <a:pt x="83" y="115"/>
                    <a:pt x="79" y="114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81" y="112"/>
                    <a:pt x="83" y="111"/>
                    <a:pt x="85" y="109"/>
                  </a:cubicBezTo>
                  <a:cubicBezTo>
                    <a:pt x="87" y="106"/>
                    <a:pt x="87" y="104"/>
                    <a:pt x="87" y="101"/>
                  </a:cubicBezTo>
                  <a:cubicBezTo>
                    <a:pt x="87" y="98"/>
                    <a:pt x="87" y="95"/>
                    <a:pt x="86" y="93"/>
                  </a:cubicBezTo>
                  <a:cubicBezTo>
                    <a:pt x="85" y="91"/>
                    <a:pt x="84" y="89"/>
                    <a:pt x="82" y="88"/>
                  </a:cubicBezTo>
                  <a:cubicBezTo>
                    <a:pt x="80" y="86"/>
                    <a:pt x="78" y="85"/>
                    <a:pt x="76" y="85"/>
                  </a:cubicBezTo>
                  <a:cubicBezTo>
                    <a:pt x="74" y="84"/>
                    <a:pt x="71" y="84"/>
                    <a:pt x="68" y="84"/>
                  </a:cubicBezTo>
                  <a:cubicBezTo>
                    <a:pt x="65" y="84"/>
                    <a:pt x="63" y="84"/>
                    <a:pt x="60" y="85"/>
                  </a:cubicBezTo>
                  <a:cubicBezTo>
                    <a:pt x="58" y="86"/>
                    <a:pt x="56" y="88"/>
                    <a:pt x="54" y="89"/>
                  </a:cubicBezTo>
                  <a:cubicBezTo>
                    <a:pt x="53" y="91"/>
                    <a:pt x="51" y="93"/>
                    <a:pt x="51" y="96"/>
                  </a:cubicBezTo>
                  <a:cubicBezTo>
                    <a:pt x="50" y="98"/>
                    <a:pt x="49" y="101"/>
                    <a:pt x="49" y="104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7" y="103"/>
                    <a:pt x="57" y="101"/>
                    <a:pt x="57" y="99"/>
                  </a:cubicBezTo>
                  <a:cubicBezTo>
                    <a:pt x="58" y="97"/>
                    <a:pt x="58" y="96"/>
                    <a:pt x="59" y="95"/>
                  </a:cubicBezTo>
                  <a:cubicBezTo>
                    <a:pt x="60" y="93"/>
                    <a:pt x="62" y="92"/>
                    <a:pt x="63" y="92"/>
                  </a:cubicBezTo>
                  <a:cubicBezTo>
                    <a:pt x="65" y="91"/>
                    <a:pt x="66" y="90"/>
                    <a:pt x="68" y="90"/>
                  </a:cubicBezTo>
                  <a:cubicBezTo>
                    <a:pt x="72" y="90"/>
                    <a:pt x="74" y="91"/>
                    <a:pt x="76" y="93"/>
                  </a:cubicBezTo>
                  <a:cubicBezTo>
                    <a:pt x="78" y="95"/>
                    <a:pt x="79" y="97"/>
                    <a:pt x="79" y="101"/>
                  </a:cubicBezTo>
                  <a:cubicBezTo>
                    <a:pt x="79" y="102"/>
                    <a:pt x="79" y="104"/>
                    <a:pt x="78" y="105"/>
                  </a:cubicBezTo>
                  <a:cubicBezTo>
                    <a:pt x="78" y="107"/>
                    <a:pt x="77" y="108"/>
                    <a:pt x="76" y="109"/>
                  </a:cubicBezTo>
                  <a:cubicBezTo>
                    <a:pt x="75" y="109"/>
                    <a:pt x="74" y="110"/>
                    <a:pt x="72" y="111"/>
                  </a:cubicBezTo>
                  <a:cubicBezTo>
                    <a:pt x="71" y="111"/>
                    <a:pt x="69" y="111"/>
                    <a:pt x="68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1"/>
                    <a:pt x="65" y="111"/>
                    <a:pt x="64" y="111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6" y="118"/>
                    <a:pt x="67" y="117"/>
                    <a:pt x="69" y="117"/>
                  </a:cubicBezTo>
                  <a:cubicBezTo>
                    <a:pt x="71" y="117"/>
                    <a:pt x="72" y="118"/>
                    <a:pt x="74" y="118"/>
                  </a:cubicBezTo>
                  <a:cubicBezTo>
                    <a:pt x="76" y="119"/>
                    <a:pt x="77" y="120"/>
                    <a:pt x="78" y="121"/>
                  </a:cubicBezTo>
                  <a:cubicBezTo>
                    <a:pt x="79" y="122"/>
                    <a:pt x="80" y="123"/>
                    <a:pt x="81" y="124"/>
                  </a:cubicBezTo>
                  <a:cubicBezTo>
                    <a:pt x="82" y="126"/>
                    <a:pt x="82" y="128"/>
                    <a:pt x="82" y="130"/>
                  </a:cubicBezTo>
                  <a:cubicBezTo>
                    <a:pt x="82" y="132"/>
                    <a:pt x="82" y="133"/>
                    <a:pt x="81" y="135"/>
                  </a:cubicBezTo>
                  <a:cubicBezTo>
                    <a:pt x="80" y="137"/>
                    <a:pt x="79" y="138"/>
                    <a:pt x="78" y="13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530266" y="171450"/>
            <a:ext cx="449356" cy="449356"/>
            <a:chOff x="209550" y="171450"/>
            <a:chExt cx="641350" cy="641350"/>
          </a:xfrm>
        </p:grpSpPr>
        <p:sp>
          <p:nvSpPr>
            <p:cNvPr id="25" name="Rectangle 24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BE48C89-8122-4FBC-ACA1-61CBC3912177}"/>
              </a:ext>
            </a:extLst>
          </p:cNvPr>
          <p:cNvSpPr txBox="1"/>
          <p:nvPr/>
        </p:nvSpPr>
        <p:spPr>
          <a:xfrm>
            <a:off x="1561696" y="377325"/>
            <a:ext cx="7302067" cy="2666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/>
              <a:t>L2TP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: Layer 2 Tunneling Protocol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-&gt; </a:t>
            </a:r>
            <a:r>
              <a:rPr lang="ko-KR" altLang="en-US" sz="2000" dirty="0"/>
              <a:t>데이터를 두 번 압축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-&gt; </a:t>
            </a:r>
            <a:r>
              <a:rPr lang="ko-KR" altLang="en-US" sz="2000" dirty="0"/>
              <a:t>두 번 압축하기 때문에 </a:t>
            </a:r>
            <a:r>
              <a:rPr lang="en-US" altLang="ko-KR" sz="2000" dirty="0"/>
              <a:t>CPU </a:t>
            </a:r>
            <a:r>
              <a:rPr lang="ko-KR" altLang="en-US" sz="2000" dirty="0"/>
              <a:t>부하가 있음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915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9411" y="-13073"/>
            <a:ext cx="4191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94335" y="6249536"/>
            <a:ext cx="20681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401718" y="6089199"/>
            <a:ext cx="3008314" cy="320676"/>
            <a:chOff x="10919368" y="-940251"/>
            <a:chExt cx="3008314" cy="320676"/>
          </a:xfrm>
          <a:solidFill>
            <a:schemeClr val="tx1"/>
          </a:solidFill>
        </p:grpSpPr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0919368" y="-940250"/>
              <a:ext cx="231775" cy="320675"/>
            </a:xfrm>
            <a:custGeom>
              <a:avLst/>
              <a:gdLst>
                <a:gd name="T0" fmla="*/ 64 w 128"/>
                <a:gd name="T1" fmla="*/ 104 h 176"/>
                <a:gd name="T2" fmla="*/ 48 w 128"/>
                <a:gd name="T3" fmla="*/ 120 h 176"/>
                <a:gd name="T4" fmla="*/ 52 w 128"/>
                <a:gd name="T5" fmla="*/ 131 h 176"/>
                <a:gd name="T6" fmla="*/ 52 w 128"/>
                <a:gd name="T7" fmla="*/ 132 h 176"/>
                <a:gd name="T8" fmla="*/ 64 w 128"/>
                <a:gd name="T9" fmla="*/ 144 h 176"/>
                <a:gd name="T10" fmla="*/ 76 w 128"/>
                <a:gd name="T11" fmla="*/ 132 h 176"/>
                <a:gd name="T12" fmla="*/ 76 w 128"/>
                <a:gd name="T13" fmla="*/ 131 h 176"/>
                <a:gd name="T14" fmla="*/ 80 w 128"/>
                <a:gd name="T15" fmla="*/ 120 h 176"/>
                <a:gd name="T16" fmla="*/ 64 w 128"/>
                <a:gd name="T17" fmla="*/ 104 h 176"/>
                <a:gd name="T18" fmla="*/ 68 w 128"/>
                <a:gd name="T19" fmla="*/ 127 h 176"/>
                <a:gd name="T20" fmla="*/ 68 w 128"/>
                <a:gd name="T21" fmla="*/ 132 h 176"/>
                <a:gd name="T22" fmla="*/ 64 w 128"/>
                <a:gd name="T23" fmla="*/ 136 h 176"/>
                <a:gd name="T24" fmla="*/ 60 w 128"/>
                <a:gd name="T25" fmla="*/ 132 h 176"/>
                <a:gd name="T26" fmla="*/ 60 w 128"/>
                <a:gd name="T27" fmla="*/ 127 h 176"/>
                <a:gd name="T28" fmla="*/ 56 w 128"/>
                <a:gd name="T29" fmla="*/ 120 h 176"/>
                <a:gd name="T30" fmla="*/ 64 w 128"/>
                <a:gd name="T31" fmla="*/ 112 h 176"/>
                <a:gd name="T32" fmla="*/ 72 w 128"/>
                <a:gd name="T33" fmla="*/ 120 h 176"/>
                <a:gd name="T34" fmla="*/ 68 w 128"/>
                <a:gd name="T35" fmla="*/ 127 h 176"/>
                <a:gd name="T36" fmla="*/ 112 w 128"/>
                <a:gd name="T37" fmla="*/ 72 h 176"/>
                <a:gd name="T38" fmla="*/ 112 w 128"/>
                <a:gd name="T39" fmla="*/ 48 h 176"/>
                <a:gd name="T40" fmla="*/ 64 w 128"/>
                <a:gd name="T41" fmla="*/ 0 h 176"/>
                <a:gd name="T42" fmla="*/ 16 w 128"/>
                <a:gd name="T43" fmla="*/ 48 h 176"/>
                <a:gd name="T44" fmla="*/ 16 w 128"/>
                <a:gd name="T45" fmla="*/ 72 h 176"/>
                <a:gd name="T46" fmla="*/ 0 w 128"/>
                <a:gd name="T47" fmla="*/ 88 h 176"/>
                <a:gd name="T48" fmla="*/ 0 w 128"/>
                <a:gd name="T49" fmla="*/ 160 h 176"/>
                <a:gd name="T50" fmla="*/ 16 w 128"/>
                <a:gd name="T51" fmla="*/ 176 h 176"/>
                <a:gd name="T52" fmla="*/ 112 w 128"/>
                <a:gd name="T53" fmla="*/ 176 h 176"/>
                <a:gd name="T54" fmla="*/ 128 w 128"/>
                <a:gd name="T55" fmla="*/ 160 h 176"/>
                <a:gd name="T56" fmla="*/ 128 w 128"/>
                <a:gd name="T57" fmla="*/ 88 h 176"/>
                <a:gd name="T58" fmla="*/ 112 w 128"/>
                <a:gd name="T59" fmla="*/ 72 h 176"/>
                <a:gd name="T60" fmla="*/ 24 w 128"/>
                <a:gd name="T61" fmla="*/ 48 h 176"/>
                <a:gd name="T62" fmla="*/ 64 w 128"/>
                <a:gd name="T63" fmla="*/ 8 h 176"/>
                <a:gd name="T64" fmla="*/ 104 w 128"/>
                <a:gd name="T65" fmla="*/ 48 h 176"/>
                <a:gd name="T66" fmla="*/ 104 w 128"/>
                <a:gd name="T67" fmla="*/ 72 h 176"/>
                <a:gd name="T68" fmla="*/ 24 w 128"/>
                <a:gd name="T69" fmla="*/ 72 h 176"/>
                <a:gd name="T70" fmla="*/ 24 w 128"/>
                <a:gd name="T71" fmla="*/ 48 h 176"/>
                <a:gd name="T72" fmla="*/ 120 w 128"/>
                <a:gd name="T73" fmla="*/ 160 h 176"/>
                <a:gd name="T74" fmla="*/ 112 w 128"/>
                <a:gd name="T75" fmla="*/ 168 h 176"/>
                <a:gd name="T76" fmla="*/ 16 w 128"/>
                <a:gd name="T77" fmla="*/ 168 h 176"/>
                <a:gd name="T78" fmla="*/ 8 w 128"/>
                <a:gd name="T79" fmla="*/ 160 h 176"/>
                <a:gd name="T80" fmla="*/ 8 w 128"/>
                <a:gd name="T81" fmla="*/ 88 h 176"/>
                <a:gd name="T82" fmla="*/ 16 w 128"/>
                <a:gd name="T83" fmla="*/ 80 h 176"/>
                <a:gd name="T84" fmla="*/ 112 w 128"/>
                <a:gd name="T85" fmla="*/ 80 h 176"/>
                <a:gd name="T86" fmla="*/ 120 w 128"/>
                <a:gd name="T87" fmla="*/ 88 h 176"/>
                <a:gd name="T88" fmla="*/ 120 w 128"/>
                <a:gd name="T89" fmla="*/ 16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" h="176">
                  <a:moveTo>
                    <a:pt x="64" y="104"/>
                  </a:moveTo>
                  <a:cubicBezTo>
                    <a:pt x="55" y="104"/>
                    <a:pt x="48" y="111"/>
                    <a:pt x="48" y="120"/>
                  </a:cubicBezTo>
                  <a:cubicBezTo>
                    <a:pt x="48" y="124"/>
                    <a:pt x="50" y="128"/>
                    <a:pt x="52" y="131"/>
                  </a:cubicBezTo>
                  <a:cubicBezTo>
                    <a:pt x="52" y="131"/>
                    <a:pt x="52" y="132"/>
                    <a:pt x="52" y="132"/>
                  </a:cubicBezTo>
                  <a:cubicBezTo>
                    <a:pt x="52" y="139"/>
                    <a:pt x="57" y="144"/>
                    <a:pt x="64" y="144"/>
                  </a:cubicBezTo>
                  <a:cubicBezTo>
                    <a:pt x="71" y="144"/>
                    <a:pt x="76" y="139"/>
                    <a:pt x="76" y="132"/>
                  </a:cubicBezTo>
                  <a:cubicBezTo>
                    <a:pt x="76" y="132"/>
                    <a:pt x="76" y="131"/>
                    <a:pt x="76" y="131"/>
                  </a:cubicBezTo>
                  <a:cubicBezTo>
                    <a:pt x="78" y="128"/>
                    <a:pt x="80" y="124"/>
                    <a:pt x="80" y="120"/>
                  </a:cubicBezTo>
                  <a:cubicBezTo>
                    <a:pt x="80" y="111"/>
                    <a:pt x="73" y="104"/>
                    <a:pt x="64" y="104"/>
                  </a:cubicBezTo>
                  <a:moveTo>
                    <a:pt x="68" y="127"/>
                  </a:moveTo>
                  <a:cubicBezTo>
                    <a:pt x="68" y="132"/>
                    <a:pt x="68" y="132"/>
                    <a:pt x="68" y="132"/>
                  </a:cubicBezTo>
                  <a:cubicBezTo>
                    <a:pt x="68" y="134"/>
                    <a:pt x="66" y="136"/>
                    <a:pt x="64" y="136"/>
                  </a:cubicBezTo>
                  <a:cubicBezTo>
                    <a:pt x="62" y="136"/>
                    <a:pt x="60" y="134"/>
                    <a:pt x="60" y="132"/>
                  </a:cubicBezTo>
                  <a:cubicBezTo>
                    <a:pt x="60" y="127"/>
                    <a:pt x="60" y="127"/>
                    <a:pt x="60" y="127"/>
                  </a:cubicBezTo>
                  <a:cubicBezTo>
                    <a:pt x="58" y="126"/>
                    <a:pt x="56" y="123"/>
                    <a:pt x="56" y="120"/>
                  </a:cubicBezTo>
                  <a:cubicBezTo>
                    <a:pt x="56" y="116"/>
                    <a:pt x="60" y="112"/>
                    <a:pt x="64" y="112"/>
                  </a:cubicBezTo>
                  <a:cubicBezTo>
                    <a:pt x="68" y="112"/>
                    <a:pt x="72" y="116"/>
                    <a:pt x="72" y="120"/>
                  </a:cubicBezTo>
                  <a:cubicBezTo>
                    <a:pt x="72" y="123"/>
                    <a:pt x="70" y="126"/>
                    <a:pt x="68" y="127"/>
                  </a:cubicBezTo>
                  <a:moveTo>
                    <a:pt x="112" y="72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2" y="21"/>
                    <a:pt x="91" y="0"/>
                    <a:pt x="64" y="0"/>
                  </a:cubicBezTo>
                  <a:cubicBezTo>
                    <a:pt x="37" y="0"/>
                    <a:pt x="16" y="21"/>
                    <a:pt x="16" y="48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7" y="72"/>
                    <a:pt x="0" y="79"/>
                    <a:pt x="0" y="88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12" y="176"/>
                    <a:pt x="112" y="176"/>
                    <a:pt x="112" y="176"/>
                  </a:cubicBezTo>
                  <a:cubicBezTo>
                    <a:pt x="121" y="176"/>
                    <a:pt x="128" y="169"/>
                    <a:pt x="128" y="160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28" y="79"/>
                    <a:pt x="121" y="72"/>
                    <a:pt x="112" y="72"/>
                  </a:cubicBezTo>
                  <a:moveTo>
                    <a:pt x="24" y="48"/>
                  </a:moveTo>
                  <a:cubicBezTo>
                    <a:pt x="24" y="26"/>
                    <a:pt x="42" y="8"/>
                    <a:pt x="64" y="8"/>
                  </a:cubicBezTo>
                  <a:cubicBezTo>
                    <a:pt x="86" y="8"/>
                    <a:pt x="104" y="26"/>
                    <a:pt x="104" y="48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24" y="72"/>
                    <a:pt x="24" y="72"/>
                    <a:pt x="24" y="72"/>
                  </a:cubicBezTo>
                  <a:lnTo>
                    <a:pt x="24" y="48"/>
                  </a:lnTo>
                  <a:close/>
                  <a:moveTo>
                    <a:pt x="120" y="160"/>
                  </a:moveTo>
                  <a:cubicBezTo>
                    <a:pt x="120" y="164"/>
                    <a:pt x="116" y="168"/>
                    <a:pt x="112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4"/>
                    <a:pt x="12" y="80"/>
                    <a:pt x="16" y="8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6" y="80"/>
                    <a:pt x="120" y="84"/>
                    <a:pt x="120" y="88"/>
                  </a:cubicBezTo>
                  <a:lnTo>
                    <a:pt x="120" y="16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8"/>
            <p:cNvSpPr>
              <a:spLocks noEditPoints="1"/>
            </p:cNvSpPr>
            <p:nvPr/>
          </p:nvSpPr>
          <p:spPr bwMode="auto">
            <a:xfrm>
              <a:off x="11755981" y="-940250"/>
              <a:ext cx="320675" cy="320675"/>
            </a:xfrm>
            <a:custGeom>
              <a:avLst/>
              <a:gdLst>
                <a:gd name="T0" fmla="*/ 112 w 176"/>
                <a:gd name="T1" fmla="*/ 120 h 176"/>
                <a:gd name="T2" fmla="*/ 120 w 176"/>
                <a:gd name="T3" fmla="*/ 104 h 176"/>
                <a:gd name="T4" fmla="*/ 64 w 176"/>
                <a:gd name="T5" fmla="*/ 96 h 176"/>
                <a:gd name="T6" fmla="*/ 56 w 176"/>
                <a:gd name="T7" fmla="*/ 112 h 176"/>
                <a:gd name="T8" fmla="*/ 64 w 176"/>
                <a:gd name="T9" fmla="*/ 104 h 176"/>
                <a:gd name="T10" fmla="*/ 112 w 176"/>
                <a:gd name="T11" fmla="*/ 112 h 176"/>
                <a:gd name="T12" fmla="*/ 64 w 176"/>
                <a:gd name="T13" fmla="*/ 104 h 176"/>
                <a:gd name="T14" fmla="*/ 152 w 176"/>
                <a:gd name="T15" fmla="*/ 48 h 176"/>
                <a:gd name="T16" fmla="*/ 144 w 176"/>
                <a:gd name="T17" fmla="*/ 8 h 176"/>
                <a:gd name="T18" fmla="*/ 104 w 176"/>
                <a:gd name="T19" fmla="*/ 0 h 176"/>
                <a:gd name="T20" fmla="*/ 24 w 176"/>
                <a:gd name="T21" fmla="*/ 8 h 176"/>
                <a:gd name="T22" fmla="*/ 8 w 176"/>
                <a:gd name="T23" fmla="*/ 48 h 176"/>
                <a:gd name="T24" fmla="*/ 0 w 176"/>
                <a:gd name="T25" fmla="*/ 72 h 176"/>
                <a:gd name="T26" fmla="*/ 16 w 176"/>
                <a:gd name="T27" fmla="*/ 80 h 176"/>
                <a:gd name="T28" fmla="*/ 24 w 176"/>
                <a:gd name="T29" fmla="*/ 176 h 176"/>
                <a:gd name="T30" fmla="*/ 160 w 176"/>
                <a:gd name="T31" fmla="*/ 168 h 176"/>
                <a:gd name="T32" fmla="*/ 168 w 176"/>
                <a:gd name="T33" fmla="*/ 80 h 176"/>
                <a:gd name="T34" fmla="*/ 176 w 176"/>
                <a:gd name="T35" fmla="*/ 56 h 176"/>
                <a:gd name="T36" fmla="*/ 144 w 176"/>
                <a:gd name="T37" fmla="*/ 16 h 176"/>
                <a:gd name="T38" fmla="*/ 128 w 176"/>
                <a:gd name="T39" fmla="*/ 48 h 176"/>
                <a:gd name="T40" fmla="*/ 120 w 176"/>
                <a:gd name="T41" fmla="*/ 16 h 176"/>
                <a:gd name="T42" fmla="*/ 104 w 176"/>
                <a:gd name="T43" fmla="*/ 12 h 176"/>
                <a:gd name="T44" fmla="*/ 104 w 176"/>
                <a:gd name="T45" fmla="*/ 24 h 176"/>
                <a:gd name="T46" fmla="*/ 32 w 176"/>
                <a:gd name="T47" fmla="*/ 8 h 176"/>
                <a:gd name="T48" fmla="*/ 96 w 176"/>
                <a:gd name="T49" fmla="*/ 28 h 176"/>
                <a:gd name="T50" fmla="*/ 120 w 176"/>
                <a:gd name="T51" fmla="*/ 32 h 176"/>
                <a:gd name="T52" fmla="*/ 32 w 176"/>
                <a:gd name="T53" fmla="*/ 48 h 176"/>
                <a:gd name="T54" fmla="*/ 152 w 176"/>
                <a:gd name="T55" fmla="*/ 168 h 176"/>
                <a:gd name="T56" fmla="*/ 24 w 176"/>
                <a:gd name="T57" fmla="*/ 80 h 176"/>
                <a:gd name="T58" fmla="*/ 152 w 176"/>
                <a:gd name="T59" fmla="*/ 168 h 176"/>
                <a:gd name="T60" fmla="*/ 8 w 176"/>
                <a:gd name="T61" fmla="*/ 72 h 176"/>
                <a:gd name="T62" fmla="*/ 168 w 176"/>
                <a:gd name="T63" fmla="*/ 5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6" h="176">
                  <a:moveTo>
                    <a:pt x="64" y="120"/>
                  </a:moveTo>
                  <a:cubicBezTo>
                    <a:pt x="112" y="120"/>
                    <a:pt x="112" y="120"/>
                    <a:pt x="112" y="120"/>
                  </a:cubicBezTo>
                  <a:cubicBezTo>
                    <a:pt x="116" y="120"/>
                    <a:pt x="120" y="116"/>
                    <a:pt x="120" y="112"/>
                  </a:cubicBezTo>
                  <a:cubicBezTo>
                    <a:pt x="120" y="104"/>
                    <a:pt x="120" y="104"/>
                    <a:pt x="120" y="104"/>
                  </a:cubicBezTo>
                  <a:cubicBezTo>
                    <a:pt x="120" y="100"/>
                    <a:pt x="116" y="96"/>
                    <a:pt x="112" y="9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0" y="96"/>
                    <a:pt x="56" y="100"/>
                    <a:pt x="56" y="104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16"/>
                    <a:pt x="60" y="120"/>
                    <a:pt x="64" y="120"/>
                  </a:cubicBezTo>
                  <a:moveTo>
                    <a:pt x="64" y="104"/>
                  </a:moveTo>
                  <a:cubicBezTo>
                    <a:pt x="112" y="104"/>
                    <a:pt x="112" y="104"/>
                    <a:pt x="112" y="104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64" y="112"/>
                    <a:pt x="64" y="112"/>
                    <a:pt x="64" y="112"/>
                  </a:cubicBezTo>
                  <a:lnTo>
                    <a:pt x="64" y="104"/>
                  </a:lnTo>
                  <a:close/>
                  <a:moveTo>
                    <a:pt x="168" y="48"/>
                  </a:moveTo>
                  <a:cubicBezTo>
                    <a:pt x="152" y="48"/>
                    <a:pt x="152" y="48"/>
                    <a:pt x="152" y="48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2" y="12"/>
                    <a:pt x="148" y="8"/>
                    <a:pt x="144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4" y="4"/>
                    <a:pt x="24" y="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52"/>
                    <a:pt x="0" y="5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6"/>
                    <a:pt x="4" y="80"/>
                    <a:pt x="8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72"/>
                    <a:pt x="20" y="176"/>
                    <a:pt x="24" y="176"/>
                  </a:cubicBezTo>
                  <a:cubicBezTo>
                    <a:pt x="152" y="176"/>
                    <a:pt x="152" y="176"/>
                    <a:pt x="152" y="176"/>
                  </a:cubicBezTo>
                  <a:cubicBezTo>
                    <a:pt x="156" y="176"/>
                    <a:pt x="160" y="172"/>
                    <a:pt x="160" y="168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8" y="80"/>
                    <a:pt x="168" y="80"/>
                    <a:pt x="168" y="80"/>
                  </a:cubicBezTo>
                  <a:cubicBezTo>
                    <a:pt x="172" y="80"/>
                    <a:pt x="176" y="76"/>
                    <a:pt x="176" y="72"/>
                  </a:cubicBezTo>
                  <a:cubicBezTo>
                    <a:pt x="176" y="56"/>
                    <a:pt x="176" y="56"/>
                    <a:pt x="176" y="56"/>
                  </a:cubicBezTo>
                  <a:cubicBezTo>
                    <a:pt x="176" y="52"/>
                    <a:pt x="172" y="48"/>
                    <a:pt x="168" y="48"/>
                  </a:cubicBezTo>
                  <a:moveTo>
                    <a:pt x="144" y="16"/>
                  </a:moveTo>
                  <a:cubicBezTo>
                    <a:pt x="144" y="48"/>
                    <a:pt x="144" y="48"/>
                    <a:pt x="144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0" y="16"/>
                    <a:pt x="120" y="16"/>
                    <a:pt x="120" y="16"/>
                  </a:cubicBezTo>
                  <a:lnTo>
                    <a:pt x="144" y="16"/>
                  </a:lnTo>
                  <a:close/>
                  <a:moveTo>
                    <a:pt x="104" y="12"/>
                  </a:moveTo>
                  <a:cubicBezTo>
                    <a:pt x="116" y="24"/>
                    <a:pt x="116" y="24"/>
                    <a:pt x="116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12"/>
                  </a:lnTo>
                  <a:close/>
                  <a:moveTo>
                    <a:pt x="32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30"/>
                    <a:pt x="98" y="32"/>
                    <a:pt x="100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8"/>
                  </a:lnTo>
                  <a:close/>
                  <a:moveTo>
                    <a:pt x="152" y="168"/>
                  </a:moveTo>
                  <a:cubicBezTo>
                    <a:pt x="24" y="168"/>
                    <a:pt x="24" y="168"/>
                    <a:pt x="24" y="168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52" y="80"/>
                    <a:pt x="152" y="80"/>
                    <a:pt x="152" y="80"/>
                  </a:cubicBezTo>
                  <a:lnTo>
                    <a:pt x="152" y="168"/>
                  </a:lnTo>
                  <a:close/>
                  <a:moveTo>
                    <a:pt x="168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0"/>
            <p:cNvSpPr>
              <a:spLocks noEditPoints="1"/>
            </p:cNvSpPr>
            <p:nvPr/>
          </p:nvSpPr>
          <p:spPr bwMode="auto">
            <a:xfrm>
              <a:off x="12681494" y="-940250"/>
              <a:ext cx="320675" cy="320675"/>
            </a:xfrm>
            <a:custGeom>
              <a:avLst/>
              <a:gdLst>
                <a:gd name="T0" fmla="*/ 162 w 176"/>
                <a:gd name="T1" fmla="*/ 68 h 176"/>
                <a:gd name="T2" fmla="*/ 159 w 176"/>
                <a:gd name="T3" fmla="*/ 42 h 176"/>
                <a:gd name="T4" fmla="*/ 142 w 176"/>
                <a:gd name="T5" fmla="*/ 17 h 176"/>
                <a:gd name="T6" fmla="*/ 134 w 176"/>
                <a:gd name="T7" fmla="*/ 17 h 176"/>
                <a:gd name="T8" fmla="*/ 108 w 176"/>
                <a:gd name="T9" fmla="*/ 14 h 176"/>
                <a:gd name="T10" fmla="*/ 100 w 176"/>
                <a:gd name="T11" fmla="*/ 0 h 176"/>
                <a:gd name="T12" fmla="*/ 70 w 176"/>
                <a:gd name="T13" fmla="*/ 6 h 176"/>
                <a:gd name="T14" fmla="*/ 50 w 176"/>
                <a:gd name="T15" fmla="*/ 22 h 176"/>
                <a:gd name="T16" fmla="*/ 38 w 176"/>
                <a:gd name="T17" fmla="*/ 16 h 176"/>
                <a:gd name="T18" fmla="*/ 17 w 176"/>
                <a:gd name="T19" fmla="*/ 34 h 176"/>
                <a:gd name="T20" fmla="*/ 22 w 176"/>
                <a:gd name="T21" fmla="*/ 50 h 176"/>
                <a:gd name="T22" fmla="*/ 6 w 176"/>
                <a:gd name="T23" fmla="*/ 70 h 176"/>
                <a:gd name="T24" fmla="*/ 0 w 176"/>
                <a:gd name="T25" fmla="*/ 100 h 176"/>
                <a:gd name="T26" fmla="*/ 14 w 176"/>
                <a:gd name="T27" fmla="*/ 108 h 176"/>
                <a:gd name="T28" fmla="*/ 17 w 176"/>
                <a:gd name="T29" fmla="*/ 134 h 176"/>
                <a:gd name="T30" fmla="*/ 34 w 176"/>
                <a:gd name="T31" fmla="*/ 159 h 176"/>
                <a:gd name="T32" fmla="*/ 42 w 176"/>
                <a:gd name="T33" fmla="*/ 159 h 176"/>
                <a:gd name="T34" fmla="*/ 68 w 176"/>
                <a:gd name="T35" fmla="*/ 162 h 176"/>
                <a:gd name="T36" fmla="*/ 76 w 176"/>
                <a:gd name="T37" fmla="*/ 176 h 176"/>
                <a:gd name="T38" fmla="*/ 106 w 176"/>
                <a:gd name="T39" fmla="*/ 170 h 176"/>
                <a:gd name="T40" fmla="*/ 126 w 176"/>
                <a:gd name="T41" fmla="*/ 154 h 176"/>
                <a:gd name="T42" fmla="*/ 138 w 176"/>
                <a:gd name="T43" fmla="*/ 160 h 176"/>
                <a:gd name="T44" fmla="*/ 159 w 176"/>
                <a:gd name="T45" fmla="*/ 142 h 176"/>
                <a:gd name="T46" fmla="*/ 154 w 176"/>
                <a:gd name="T47" fmla="*/ 126 h 176"/>
                <a:gd name="T48" fmla="*/ 170 w 176"/>
                <a:gd name="T49" fmla="*/ 106 h 176"/>
                <a:gd name="T50" fmla="*/ 176 w 176"/>
                <a:gd name="T51" fmla="*/ 76 h 176"/>
                <a:gd name="T52" fmla="*/ 168 w 176"/>
                <a:gd name="T53" fmla="*/ 98 h 176"/>
                <a:gd name="T54" fmla="*/ 160 w 176"/>
                <a:gd name="T55" fmla="*/ 100 h 176"/>
                <a:gd name="T56" fmla="*/ 147 w 176"/>
                <a:gd name="T57" fmla="*/ 122 h 176"/>
                <a:gd name="T58" fmla="*/ 152 w 176"/>
                <a:gd name="T59" fmla="*/ 138 h 176"/>
                <a:gd name="T60" fmla="*/ 138 w 176"/>
                <a:gd name="T61" fmla="*/ 152 h 176"/>
                <a:gd name="T62" fmla="*/ 126 w 176"/>
                <a:gd name="T63" fmla="*/ 146 h 176"/>
                <a:gd name="T64" fmla="*/ 106 w 176"/>
                <a:gd name="T65" fmla="*/ 154 h 176"/>
                <a:gd name="T66" fmla="*/ 98 w 176"/>
                <a:gd name="T67" fmla="*/ 168 h 176"/>
                <a:gd name="T68" fmla="*/ 78 w 176"/>
                <a:gd name="T69" fmla="*/ 168 h 176"/>
                <a:gd name="T70" fmla="*/ 70 w 176"/>
                <a:gd name="T71" fmla="*/ 154 h 176"/>
                <a:gd name="T72" fmla="*/ 50 w 176"/>
                <a:gd name="T73" fmla="*/ 146 h 176"/>
                <a:gd name="T74" fmla="*/ 39 w 176"/>
                <a:gd name="T75" fmla="*/ 152 h 176"/>
                <a:gd name="T76" fmla="*/ 24 w 176"/>
                <a:gd name="T77" fmla="*/ 138 h 176"/>
                <a:gd name="T78" fmla="*/ 29 w 176"/>
                <a:gd name="T79" fmla="*/ 122 h 176"/>
                <a:gd name="T80" fmla="*/ 16 w 176"/>
                <a:gd name="T81" fmla="*/ 100 h 176"/>
                <a:gd name="T82" fmla="*/ 8 w 176"/>
                <a:gd name="T83" fmla="*/ 98 h 176"/>
                <a:gd name="T84" fmla="*/ 16 w 176"/>
                <a:gd name="T85" fmla="*/ 76 h 176"/>
                <a:gd name="T86" fmla="*/ 29 w 176"/>
                <a:gd name="T87" fmla="*/ 54 h 176"/>
                <a:gd name="T88" fmla="*/ 24 w 176"/>
                <a:gd name="T89" fmla="*/ 38 h 176"/>
                <a:gd name="T90" fmla="*/ 38 w 176"/>
                <a:gd name="T91" fmla="*/ 24 h 176"/>
                <a:gd name="T92" fmla="*/ 50 w 176"/>
                <a:gd name="T93" fmla="*/ 30 h 176"/>
                <a:gd name="T94" fmla="*/ 70 w 176"/>
                <a:gd name="T95" fmla="*/ 22 h 176"/>
                <a:gd name="T96" fmla="*/ 78 w 176"/>
                <a:gd name="T97" fmla="*/ 8 h 176"/>
                <a:gd name="T98" fmla="*/ 98 w 176"/>
                <a:gd name="T99" fmla="*/ 8 h 176"/>
                <a:gd name="T100" fmla="*/ 106 w 176"/>
                <a:gd name="T101" fmla="*/ 22 h 176"/>
                <a:gd name="T102" fmla="*/ 126 w 176"/>
                <a:gd name="T103" fmla="*/ 30 h 176"/>
                <a:gd name="T104" fmla="*/ 138 w 176"/>
                <a:gd name="T105" fmla="*/ 24 h 176"/>
                <a:gd name="T106" fmla="*/ 152 w 176"/>
                <a:gd name="T107" fmla="*/ 39 h 176"/>
                <a:gd name="T108" fmla="*/ 147 w 176"/>
                <a:gd name="T109" fmla="*/ 54 h 176"/>
                <a:gd name="T110" fmla="*/ 160 w 176"/>
                <a:gd name="T111" fmla="*/ 76 h 176"/>
                <a:gd name="T112" fmla="*/ 168 w 176"/>
                <a:gd name="T113" fmla="*/ 98 h 176"/>
                <a:gd name="T114" fmla="*/ 48 w 176"/>
                <a:gd name="T115" fmla="*/ 88 h 176"/>
                <a:gd name="T116" fmla="*/ 128 w 176"/>
                <a:gd name="T117" fmla="*/ 88 h 176"/>
                <a:gd name="T118" fmla="*/ 88 w 176"/>
                <a:gd name="T119" fmla="*/ 120 h 176"/>
                <a:gd name="T120" fmla="*/ 88 w 176"/>
                <a:gd name="T121" fmla="*/ 56 h 176"/>
                <a:gd name="T122" fmla="*/ 88 w 176"/>
                <a:gd name="T123" fmla="*/ 1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" h="176">
                  <a:moveTo>
                    <a:pt x="170" y="70"/>
                  </a:moveTo>
                  <a:cubicBezTo>
                    <a:pt x="162" y="68"/>
                    <a:pt x="162" y="68"/>
                    <a:pt x="162" y="68"/>
                  </a:cubicBezTo>
                  <a:cubicBezTo>
                    <a:pt x="160" y="62"/>
                    <a:pt x="157" y="56"/>
                    <a:pt x="154" y="50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0"/>
                    <a:pt x="161" y="36"/>
                    <a:pt x="159" y="34"/>
                  </a:cubicBezTo>
                  <a:cubicBezTo>
                    <a:pt x="142" y="17"/>
                    <a:pt x="142" y="17"/>
                    <a:pt x="142" y="17"/>
                  </a:cubicBezTo>
                  <a:cubicBezTo>
                    <a:pt x="141" y="16"/>
                    <a:pt x="140" y="16"/>
                    <a:pt x="138" y="16"/>
                  </a:cubicBezTo>
                  <a:cubicBezTo>
                    <a:pt x="137" y="16"/>
                    <a:pt x="135" y="17"/>
                    <a:pt x="134" y="17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20" y="19"/>
                    <a:pt x="114" y="16"/>
                    <a:pt x="108" y="14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3"/>
                    <a:pt x="103" y="0"/>
                    <a:pt x="10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3" y="0"/>
                    <a:pt x="71" y="3"/>
                    <a:pt x="70" y="6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2" y="16"/>
                    <a:pt x="56" y="19"/>
                    <a:pt x="50" y="22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1" y="17"/>
                    <a:pt x="39" y="16"/>
                    <a:pt x="38" y="16"/>
                  </a:cubicBezTo>
                  <a:cubicBezTo>
                    <a:pt x="36" y="16"/>
                    <a:pt x="35" y="16"/>
                    <a:pt x="34" y="17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5" y="36"/>
                    <a:pt x="16" y="40"/>
                    <a:pt x="17" y="42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19" y="56"/>
                    <a:pt x="16" y="62"/>
                    <a:pt x="14" y="68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71"/>
                    <a:pt x="0" y="73"/>
                    <a:pt x="0" y="7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3"/>
                    <a:pt x="3" y="105"/>
                    <a:pt x="6" y="106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6" y="114"/>
                    <a:pt x="19" y="120"/>
                    <a:pt x="22" y="126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6" y="136"/>
                    <a:pt x="15" y="140"/>
                    <a:pt x="17" y="142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5" y="160"/>
                    <a:pt x="36" y="160"/>
                    <a:pt x="38" y="160"/>
                  </a:cubicBezTo>
                  <a:cubicBezTo>
                    <a:pt x="39" y="160"/>
                    <a:pt x="41" y="159"/>
                    <a:pt x="42" y="159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6" y="157"/>
                    <a:pt x="62" y="160"/>
                    <a:pt x="68" y="162"/>
                  </a:cubicBezTo>
                  <a:cubicBezTo>
                    <a:pt x="70" y="170"/>
                    <a:pt x="70" y="170"/>
                    <a:pt x="70" y="170"/>
                  </a:cubicBezTo>
                  <a:cubicBezTo>
                    <a:pt x="71" y="173"/>
                    <a:pt x="73" y="176"/>
                    <a:pt x="76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103" y="176"/>
                    <a:pt x="105" y="173"/>
                    <a:pt x="106" y="170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14" y="160"/>
                    <a:pt x="120" y="157"/>
                    <a:pt x="126" y="154"/>
                  </a:cubicBezTo>
                  <a:cubicBezTo>
                    <a:pt x="134" y="159"/>
                    <a:pt x="134" y="159"/>
                    <a:pt x="134" y="159"/>
                  </a:cubicBezTo>
                  <a:cubicBezTo>
                    <a:pt x="135" y="159"/>
                    <a:pt x="137" y="160"/>
                    <a:pt x="138" y="160"/>
                  </a:cubicBezTo>
                  <a:cubicBezTo>
                    <a:pt x="140" y="160"/>
                    <a:pt x="141" y="160"/>
                    <a:pt x="142" y="159"/>
                  </a:cubicBezTo>
                  <a:cubicBezTo>
                    <a:pt x="159" y="142"/>
                    <a:pt x="159" y="142"/>
                    <a:pt x="159" y="142"/>
                  </a:cubicBezTo>
                  <a:cubicBezTo>
                    <a:pt x="161" y="140"/>
                    <a:pt x="160" y="136"/>
                    <a:pt x="159" y="134"/>
                  </a:cubicBezTo>
                  <a:cubicBezTo>
                    <a:pt x="154" y="126"/>
                    <a:pt x="154" y="126"/>
                    <a:pt x="154" y="126"/>
                  </a:cubicBezTo>
                  <a:cubicBezTo>
                    <a:pt x="157" y="120"/>
                    <a:pt x="160" y="114"/>
                    <a:pt x="162" y="108"/>
                  </a:cubicBezTo>
                  <a:cubicBezTo>
                    <a:pt x="170" y="106"/>
                    <a:pt x="170" y="106"/>
                    <a:pt x="170" y="106"/>
                  </a:cubicBezTo>
                  <a:cubicBezTo>
                    <a:pt x="173" y="105"/>
                    <a:pt x="176" y="103"/>
                    <a:pt x="176" y="100"/>
                  </a:cubicBezTo>
                  <a:cubicBezTo>
                    <a:pt x="176" y="76"/>
                    <a:pt x="176" y="76"/>
                    <a:pt x="176" y="76"/>
                  </a:cubicBezTo>
                  <a:cubicBezTo>
                    <a:pt x="176" y="73"/>
                    <a:pt x="173" y="71"/>
                    <a:pt x="170" y="70"/>
                  </a:cubicBezTo>
                  <a:moveTo>
                    <a:pt x="168" y="98"/>
                  </a:moveTo>
                  <a:cubicBezTo>
                    <a:pt x="168" y="98"/>
                    <a:pt x="168" y="98"/>
                    <a:pt x="168" y="98"/>
                  </a:cubicBezTo>
                  <a:cubicBezTo>
                    <a:pt x="160" y="100"/>
                    <a:pt x="160" y="100"/>
                    <a:pt x="160" y="100"/>
                  </a:cubicBezTo>
                  <a:cubicBezTo>
                    <a:pt x="157" y="101"/>
                    <a:pt x="155" y="103"/>
                    <a:pt x="154" y="106"/>
                  </a:cubicBezTo>
                  <a:cubicBezTo>
                    <a:pt x="152" y="111"/>
                    <a:pt x="150" y="117"/>
                    <a:pt x="147" y="122"/>
                  </a:cubicBezTo>
                  <a:cubicBezTo>
                    <a:pt x="146" y="125"/>
                    <a:pt x="146" y="128"/>
                    <a:pt x="147" y="130"/>
                  </a:cubicBezTo>
                  <a:cubicBezTo>
                    <a:pt x="152" y="138"/>
                    <a:pt x="152" y="138"/>
                    <a:pt x="152" y="138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29" y="146"/>
                    <a:pt x="128" y="146"/>
                    <a:pt x="126" y="146"/>
                  </a:cubicBezTo>
                  <a:cubicBezTo>
                    <a:pt x="125" y="146"/>
                    <a:pt x="123" y="146"/>
                    <a:pt x="122" y="147"/>
                  </a:cubicBezTo>
                  <a:cubicBezTo>
                    <a:pt x="117" y="150"/>
                    <a:pt x="111" y="152"/>
                    <a:pt x="106" y="154"/>
                  </a:cubicBezTo>
                  <a:cubicBezTo>
                    <a:pt x="103" y="155"/>
                    <a:pt x="101" y="157"/>
                    <a:pt x="100" y="160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78" y="168"/>
                    <a:pt x="78" y="168"/>
                    <a:pt x="78" y="168"/>
                  </a:cubicBezTo>
                  <a:cubicBezTo>
                    <a:pt x="76" y="160"/>
                    <a:pt x="76" y="160"/>
                    <a:pt x="76" y="160"/>
                  </a:cubicBezTo>
                  <a:cubicBezTo>
                    <a:pt x="75" y="157"/>
                    <a:pt x="73" y="155"/>
                    <a:pt x="70" y="154"/>
                  </a:cubicBezTo>
                  <a:cubicBezTo>
                    <a:pt x="65" y="152"/>
                    <a:pt x="59" y="150"/>
                    <a:pt x="54" y="147"/>
                  </a:cubicBezTo>
                  <a:cubicBezTo>
                    <a:pt x="53" y="146"/>
                    <a:pt x="51" y="146"/>
                    <a:pt x="50" y="146"/>
                  </a:cubicBezTo>
                  <a:cubicBezTo>
                    <a:pt x="48" y="146"/>
                    <a:pt x="47" y="146"/>
                    <a:pt x="46" y="147"/>
                  </a:cubicBezTo>
                  <a:cubicBezTo>
                    <a:pt x="39" y="152"/>
                    <a:pt x="39" y="152"/>
                    <a:pt x="39" y="152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0" y="128"/>
                    <a:pt x="30" y="125"/>
                    <a:pt x="29" y="122"/>
                  </a:cubicBezTo>
                  <a:cubicBezTo>
                    <a:pt x="26" y="117"/>
                    <a:pt x="24" y="111"/>
                    <a:pt x="22" y="106"/>
                  </a:cubicBezTo>
                  <a:cubicBezTo>
                    <a:pt x="21" y="103"/>
                    <a:pt x="19" y="101"/>
                    <a:pt x="16" y="100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9" y="75"/>
                    <a:pt x="21" y="73"/>
                    <a:pt x="22" y="70"/>
                  </a:cubicBezTo>
                  <a:cubicBezTo>
                    <a:pt x="24" y="65"/>
                    <a:pt x="26" y="59"/>
                    <a:pt x="29" y="54"/>
                  </a:cubicBezTo>
                  <a:cubicBezTo>
                    <a:pt x="30" y="51"/>
                    <a:pt x="30" y="48"/>
                    <a:pt x="29" y="46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30"/>
                    <a:pt x="48" y="30"/>
                    <a:pt x="50" y="30"/>
                  </a:cubicBezTo>
                  <a:cubicBezTo>
                    <a:pt x="51" y="30"/>
                    <a:pt x="53" y="30"/>
                    <a:pt x="54" y="29"/>
                  </a:cubicBezTo>
                  <a:cubicBezTo>
                    <a:pt x="59" y="26"/>
                    <a:pt x="65" y="24"/>
                    <a:pt x="70" y="22"/>
                  </a:cubicBezTo>
                  <a:cubicBezTo>
                    <a:pt x="73" y="21"/>
                    <a:pt x="75" y="19"/>
                    <a:pt x="76" y="16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1" y="19"/>
                    <a:pt x="103" y="21"/>
                    <a:pt x="106" y="22"/>
                  </a:cubicBezTo>
                  <a:cubicBezTo>
                    <a:pt x="111" y="24"/>
                    <a:pt x="117" y="26"/>
                    <a:pt x="122" y="29"/>
                  </a:cubicBezTo>
                  <a:cubicBezTo>
                    <a:pt x="123" y="30"/>
                    <a:pt x="125" y="30"/>
                    <a:pt x="126" y="30"/>
                  </a:cubicBezTo>
                  <a:cubicBezTo>
                    <a:pt x="128" y="30"/>
                    <a:pt x="129" y="30"/>
                    <a:pt x="130" y="29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52" y="38"/>
                    <a:pt x="152" y="38"/>
                    <a:pt x="152" y="38"/>
                  </a:cubicBezTo>
                  <a:cubicBezTo>
                    <a:pt x="152" y="38"/>
                    <a:pt x="152" y="38"/>
                    <a:pt x="152" y="39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6" y="48"/>
                    <a:pt x="146" y="51"/>
                    <a:pt x="147" y="54"/>
                  </a:cubicBezTo>
                  <a:cubicBezTo>
                    <a:pt x="150" y="59"/>
                    <a:pt x="152" y="65"/>
                    <a:pt x="154" y="70"/>
                  </a:cubicBezTo>
                  <a:cubicBezTo>
                    <a:pt x="155" y="73"/>
                    <a:pt x="157" y="75"/>
                    <a:pt x="160" y="76"/>
                  </a:cubicBezTo>
                  <a:cubicBezTo>
                    <a:pt x="168" y="78"/>
                    <a:pt x="168" y="78"/>
                    <a:pt x="168" y="78"/>
                  </a:cubicBezTo>
                  <a:lnTo>
                    <a:pt x="168" y="98"/>
                  </a:lnTo>
                  <a:close/>
                  <a:moveTo>
                    <a:pt x="88" y="48"/>
                  </a:moveTo>
                  <a:cubicBezTo>
                    <a:pt x="66" y="48"/>
                    <a:pt x="48" y="66"/>
                    <a:pt x="48" y="88"/>
                  </a:cubicBezTo>
                  <a:cubicBezTo>
                    <a:pt x="48" y="110"/>
                    <a:pt x="66" y="128"/>
                    <a:pt x="88" y="128"/>
                  </a:cubicBezTo>
                  <a:cubicBezTo>
                    <a:pt x="110" y="128"/>
                    <a:pt x="128" y="110"/>
                    <a:pt x="128" y="88"/>
                  </a:cubicBezTo>
                  <a:cubicBezTo>
                    <a:pt x="128" y="66"/>
                    <a:pt x="110" y="48"/>
                    <a:pt x="88" y="48"/>
                  </a:cubicBezTo>
                  <a:moveTo>
                    <a:pt x="88" y="120"/>
                  </a:moveTo>
                  <a:cubicBezTo>
                    <a:pt x="70" y="120"/>
                    <a:pt x="56" y="106"/>
                    <a:pt x="56" y="88"/>
                  </a:cubicBezTo>
                  <a:cubicBezTo>
                    <a:pt x="56" y="70"/>
                    <a:pt x="70" y="56"/>
                    <a:pt x="88" y="56"/>
                  </a:cubicBezTo>
                  <a:cubicBezTo>
                    <a:pt x="106" y="56"/>
                    <a:pt x="120" y="70"/>
                    <a:pt x="120" y="88"/>
                  </a:cubicBezTo>
                  <a:cubicBezTo>
                    <a:pt x="120" y="106"/>
                    <a:pt x="106" y="120"/>
                    <a:pt x="88" y="120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1"/>
            <p:cNvSpPr>
              <a:spLocks noEditPoints="1"/>
            </p:cNvSpPr>
            <p:nvPr/>
          </p:nvSpPr>
          <p:spPr bwMode="auto">
            <a:xfrm>
              <a:off x="13607007" y="-940251"/>
              <a:ext cx="320675" cy="320675"/>
            </a:xfrm>
            <a:custGeom>
              <a:avLst/>
              <a:gdLst>
                <a:gd name="T0" fmla="*/ 144 w 176"/>
                <a:gd name="T1" fmla="*/ 16 h 176"/>
                <a:gd name="T2" fmla="*/ 140 w 176"/>
                <a:gd name="T3" fmla="*/ 0 h 176"/>
                <a:gd name="T4" fmla="*/ 136 w 176"/>
                <a:gd name="T5" fmla="*/ 16 h 176"/>
                <a:gd name="T6" fmla="*/ 40 w 176"/>
                <a:gd name="T7" fmla="*/ 4 h 176"/>
                <a:gd name="T8" fmla="*/ 32 w 176"/>
                <a:gd name="T9" fmla="*/ 4 h 176"/>
                <a:gd name="T10" fmla="*/ 16 w 176"/>
                <a:gd name="T11" fmla="*/ 16 h 176"/>
                <a:gd name="T12" fmla="*/ 0 w 176"/>
                <a:gd name="T13" fmla="*/ 160 h 176"/>
                <a:gd name="T14" fmla="*/ 160 w 176"/>
                <a:gd name="T15" fmla="*/ 176 h 176"/>
                <a:gd name="T16" fmla="*/ 176 w 176"/>
                <a:gd name="T17" fmla="*/ 32 h 176"/>
                <a:gd name="T18" fmla="*/ 168 w 176"/>
                <a:gd name="T19" fmla="*/ 160 h 176"/>
                <a:gd name="T20" fmla="*/ 16 w 176"/>
                <a:gd name="T21" fmla="*/ 168 h 176"/>
                <a:gd name="T22" fmla="*/ 8 w 176"/>
                <a:gd name="T23" fmla="*/ 64 h 176"/>
                <a:gd name="T24" fmla="*/ 168 w 176"/>
                <a:gd name="T25" fmla="*/ 160 h 176"/>
                <a:gd name="T26" fmla="*/ 8 w 176"/>
                <a:gd name="T27" fmla="*/ 56 h 176"/>
                <a:gd name="T28" fmla="*/ 16 w 176"/>
                <a:gd name="T29" fmla="*/ 24 h 176"/>
                <a:gd name="T30" fmla="*/ 32 w 176"/>
                <a:gd name="T31" fmla="*/ 36 h 176"/>
                <a:gd name="T32" fmla="*/ 40 w 176"/>
                <a:gd name="T33" fmla="*/ 36 h 176"/>
                <a:gd name="T34" fmla="*/ 136 w 176"/>
                <a:gd name="T35" fmla="*/ 24 h 176"/>
                <a:gd name="T36" fmla="*/ 140 w 176"/>
                <a:gd name="T37" fmla="*/ 40 h 176"/>
                <a:gd name="T38" fmla="*/ 144 w 176"/>
                <a:gd name="T39" fmla="*/ 24 h 176"/>
                <a:gd name="T40" fmla="*/ 168 w 176"/>
                <a:gd name="T41" fmla="*/ 32 h 176"/>
                <a:gd name="T42" fmla="*/ 116 w 176"/>
                <a:gd name="T43" fmla="*/ 148 h 176"/>
                <a:gd name="T44" fmla="*/ 124 w 176"/>
                <a:gd name="T45" fmla="*/ 84 h 176"/>
                <a:gd name="T46" fmla="*/ 116 w 176"/>
                <a:gd name="T47" fmla="*/ 90 h 176"/>
                <a:gd name="T48" fmla="*/ 106 w 176"/>
                <a:gd name="T49" fmla="*/ 95 h 176"/>
                <a:gd name="T50" fmla="*/ 100 w 176"/>
                <a:gd name="T51" fmla="*/ 102 h 176"/>
                <a:gd name="T52" fmla="*/ 116 w 176"/>
                <a:gd name="T53" fmla="*/ 148 h 176"/>
                <a:gd name="T54" fmla="*/ 74 w 176"/>
                <a:gd name="T55" fmla="*/ 141 h 176"/>
                <a:gd name="T56" fmla="*/ 59 w 176"/>
                <a:gd name="T57" fmla="*/ 138 h 176"/>
                <a:gd name="T58" fmla="*/ 48 w 176"/>
                <a:gd name="T59" fmla="*/ 128 h 176"/>
                <a:gd name="T60" fmla="*/ 53 w 176"/>
                <a:gd name="T61" fmla="*/ 143 h 176"/>
                <a:gd name="T62" fmla="*/ 69 w 176"/>
                <a:gd name="T63" fmla="*/ 149 h 176"/>
                <a:gd name="T64" fmla="*/ 84 w 176"/>
                <a:gd name="T65" fmla="*/ 144 h 176"/>
                <a:gd name="T66" fmla="*/ 90 w 176"/>
                <a:gd name="T67" fmla="*/ 129 h 176"/>
                <a:gd name="T68" fmla="*/ 79 w 176"/>
                <a:gd name="T69" fmla="*/ 114 h 176"/>
                <a:gd name="T70" fmla="*/ 85 w 176"/>
                <a:gd name="T71" fmla="*/ 109 h 176"/>
                <a:gd name="T72" fmla="*/ 86 w 176"/>
                <a:gd name="T73" fmla="*/ 93 h 176"/>
                <a:gd name="T74" fmla="*/ 76 w 176"/>
                <a:gd name="T75" fmla="*/ 85 h 176"/>
                <a:gd name="T76" fmla="*/ 60 w 176"/>
                <a:gd name="T77" fmla="*/ 85 h 176"/>
                <a:gd name="T78" fmla="*/ 51 w 176"/>
                <a:gd name="T79" fmla="*/ 96 h 176"/>
                <a:gd name="T80" fmla="*/ 57 w 176"/>
                <a:gd name="T81" fmla="*/ 104 h 176"/>
                <a:gd name="T82" fmla="*/ 59 w 176"/>
                <a:gd name="T83" fmla="*/ 95 h 176"/>
                <a:gd name="T84" fmla="*/ 68 w 176"/>
                <a:gd name="T85" fmla="*/ 90 h 176"/>
                <a:gd name="T86" fmla="*/ 79 w 176"/>
                <a:gd name="T87" fmla="*/ 101 h 176"/>
                <a:gd name="T88" fmla="*/ 76 w 176"/>
                <a:gd name="T89" fmla="*/ 109 h 176"/>
                <a:gd name="T90" fmla="*/ 68 w 176"/>
                <a:gd name="T91" fmla="*/ 111 h 176"/>
                <a:gd name="T92" fmla="*/ 64 w 176"/>
                <a:gd name="T93" fmla="*/ 111 h 176"/>
                <a:gd name="T94" fmla="*/ 69 w 176"/>
                <a:gd name="T95" fmla="*/ 117 h 176"/>
                <a:gd name="T96" fmla="*/ 78 w 176"/>
                <a:gd name="T97" fmla="*/ 121 h 176"/>
                <a:gd name="T98" fmla="*/ 82 w 176"/>
                <a:gd name="T99" fmla="*/ 130 h 176"/>
                <a:gd name="T100" fmla="*/ 78 w 176"/>
                <a:gd name="T101" fmla="*/ 13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6" h="176">
                  <a:moveTo>
                    <a:pt x="160" y="16"/>
                  </a:moveTo>
                  <a:cubicBezTo>
                    <a:pt x="144" y="16"/>
                    <a:pt x="144" y="16"/>
                    <a:pt x="144" y="16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2" y="0"/>
                    <a:pt x="140" y="0"/>
                  </a:cubicBezTo>
                  <a:cubicBezTo>
                    <a:pt x="138" y="0"/>
                    <a:pt x="136" y="2"/>
                    <a:pt x="136" y="4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38" y="0"/>
                    <a:pt x="36" y="0"/>
                  </a:cubicBezTo>
                  <a:cubicBezTo>
                    <a:pt x="34" y="0"/>
                    <a:pt x="32" y="2"/>
                    <a:pt x="32" y="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23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60" y="176"/>
                    <a:pt x="160" y="176"/>
                    <a:pt x="160" y="176"/>
                  </a:cubicBezTo>
                  <a:cubicBezTo>
                    <a:pt x="169" y="176"/>
                    <a:pt x="176" y="169"/>
                    <a:pt x="176" y="160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23"/>
                    <a:pt x="169" y="16"/>
                    <a:pt x="160" y="16"/>
                  </a:cubicBezTo>
                  <a:moveTo>
                    <a:pt x="168" y="160"/>
                  </a:moveTo>
                  <a:cubicBezTo>
                    <a:pt x="168" y="164"/>
                    <a:pt x="164" y="168"/>
                    <a:pt x="160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168" y="64"/>
                    <a:pt x="168" y="64"/>
                    <a:pt x="168" y="64"/>
                  </a:cubicBezTo>
                  <a:lnTo>
                    <a:pt x="168" y="160"/>
                  </a:lnTo>
                  <a:close/>
                  <a:moveTo>
                    <a:pt x="168" y="5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12" y="24"/>
                    <a:pt x="16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8"/>
                    <a:pt x="34" y="40"/>
                    <a:pt x="36" y="40"/>
                  </a:cubicBezTo>
                  <a:cubicBezTo>
                    <a:pt x="38" y="40"/>
                    <a:pt x="40" y="38"/>
                    <a:pt x="40" y="36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38"/>
                    <a:pt x="138" y="40"/>
                    <a:pt x="140" y="40"/>
                  </a:cubicBezTo>
                  <a:cubicBezTo>
                    <a:pt x="142" y="40"/>
                    <a:pt x="144" y="38"/>
                    <a:pt x="144" y="36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4" y="24"/>
                    <a:pt x="168" y="28"/>
                    <a:pt x="168" y="32"/>
                  </a:cubicBezTo>
                  <a:lnTo>
                    <a:pt x="168" y="56"/>
                  </a:lnTo>
                  <a:close/>
                  <a:moveTo>
                    <a:pt x="116" y="148"/>
                  </a:moveTo>
                  <a:cubicBezTo>
                    <a:pt x="124" y="148"/>
                    <a:pt x="124" y="148"/>
                    <a:pt x="124" y="148"/>
                  </a:cubicBezTo>
                  <a:cubicBezTo>
                    <a:pt x="124" y="84"/>
                    <a:pt x="124" y="84"/>
                    <a:pt x="124" y="8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18" y="86"/>
                    <a:pt x="117" y="88"/>
                    <a:pt x="116" y="90"/>
                  </a:cubicBezTo>
                  <a:cubicBezTo>
                    <a:pt x="115" y="91"/>
                    <a:pt x="113" y="92"/>
                    <a:pt x="112" y="93"/>
                  </a:cubicBezTo>
                  <a:cubicBezTo>
                    <a:pt x="110" y="94"/>
                    <a:pt x="108" y="95"/>
                    <a:pt x="106" y="95"/>
                  </a:cubicBezTo>
                  <a:cubicBezTo>
                    <a:pt x="104" y="96"/>
                    <a:pt x="102" y="96"/>
                    <a:pt x="100" y="96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16" y="102"/>
                    <a:pt x="116" y="102"/>
                    <a:pt x="116" y="102"/>
                  </a:cubicBezTo>
                  <a:lnTo>
                    <a:pt x="116" y="148"/>
                  </a:lnTo>
                  <a:close/>
                  <a:moveTo>
                    <a:pt x="78" y="139"/>
                  </a:moveTo>
                  <a:cubicBezTo>
                    <a:pt x="77" y="140"/>
                    <a:pt x="75" y="141"/>
                    <a:pt x="74" y="141"/>
                  </a:cubicBezTo>
                  <a:cubicBezTo>
                    <a:pt x="72" y="142"/>
                    <a:pt x="70" y="142"/>
                    <a:pt x="69" y="142"/>
                  </a:cubicBezTo>
                  <a:cubicBezTo>
                    <a:pt x="64" y="142"/>
                    <a:pt x="61" y="141"/>
                    <a:pt x="59" y="138"/>
                  </a:cubicBezTo>
                  <a:cubicBezTo>
                    <a:pt x="57" y="136"/>
                    <a:pt x="55" y="132"/>
                    <a:pt x="55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131"/>
                    <a:pt x="48" y="134"/>
                    <a:pt x="49" y="137"/>
                  </a:cubicBezTo>
                  <a:cubicBezTo>
                    <a:pt x="50" y="140"/>
                    <a:pt x="52" y="142"/>
                    <a:pt x="53" y="143"/>
                  </a:cubicBezTo>
                  <a:cubicBezTo>
                    <a:pt x="55" y="145"/>
                    <a:pt x="57" y="147"/>
                    <a:pt x="60" y="148"/>
                  </a:cubicBezTo>
                  <a:cubicBezTo>
                    <a:pt x="63" y="148"/>
                    <a:pt x="65" y="149"/>
                    <a:pt x="69" y="149"/>
                  </a:cubicBezTo>
                  <a:cubicBezTo>
                    <a:pt x="71" y="149"/>
                    <a:pt x="74" y="148"/>
                    <a:pt x="77" y="148"/>
                  </a:cubicBezTo>
                  <a:cubicBezTo>
                    <a:pt x="79" y="147"/>
                    <a:pt x="82" y="146"/>
                    <a:pt x="84" y="144"/>
                  </a:cubicBezTo>
                  <a:cubicBezTo>
                    <a:pt x="86" y="142"/>
                    <a:pt x="87" y="140"/>
                    <a:pt x="88" y="138"/>
                  </a:cubicBezTo>
                  <a:cubicBezTo>
                    <a:pt x="89" y="135"/>
                    <a:pt x="90" y="133"/>
                    <a:pt x="90" y="129"/>
                  </a:cubicBezTo>
                  <a:cubicBezTo>
                    <a:pt x="90" y="126"/>
                    <a:pt x="89" y="122"/>
                    <a:pt x="87" y="119"/>
                  </a:cubicBezTo>
                  <a:cubicBezTo>
                    <a:pt x="85" y="117"/>
                    <a:pt x="83" y="115"/>
                    <a:pt x="79" y="114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81" y="112"/>
                    <a:pt x="83" y="111"/>
                    <a:pt x="85" y="109"/>
                  </a:cubicBezTo>
                  <a:cubicBezTo>
                    <a:pt x="87" y="106"/>
                    <a:pt x="87" y="104"/>
                    <a:pt x="87" y="101"/>
                  </a:cubicBezTo>
                  <a:cubicBezTo>
                    <a:pt x="87" y="98"/>
                    <a:pt x="87" y="95"/>
                    <a:pt x="86" y="93"/>
                  </a:cubicBezTo>
                  <a:cubicBezTo>
                    <a:pt x="85" y="91"/>
                    <a:pt x="84" y="89"/>
                    <a:pt x="82" y="88"/>
                  </a:cubicBezTo>
                  <a:cubicBezTo>
                    <a:pt x="80" y="86"/>
                    <a:pt x="78" y="85"/>
                    <a:pt x="76" y="85"/>
                  </a:cubicBezTo>
                  <a:cubicBezTo>
                    <a:pt x="74" y="84"/>
                    <a:pt x="71" y="84"/>
                    <a:pt x="68" y="84"/>
                  </a:cubicBezTo>
                  <a:cubicBezTo>
                    <a:pt x="65" y="84"/>
                    <a:pt x="63" y="84"/>
                    <a:pt x="60" y="85"/>
                  </a:cubicBezTo>
                  <a:cubicBezTo>
                    <a:pt x="58" y="86"/>
                    <a:pt x="56" y="88"/>
                    <a:pt x="54" y="89"/>
                  </a:cubicBezTo>
                  <a:cubicBezTo>
                    <a:pt x="53" y="91"/>
                    <a:pt x="51" y="93"/>
                    <a:pt x="51" y="96"/>
                  </a:cubicBezTo>
                  <a:cubicBezTo>
                    <a:pt x="50" y="98"/>
                    <a:pt x="49" y="101"/>
                    <a:pt x="49" y="104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7" y="103"/>
                    <a:pt x="57" y="101"/>
                    <a:pt x="57" y="99"/>
                  </a:cubicBezTo>
                  <a:cubicBezTo>
                    <a:pt x="58" y="97"/>
                    <a:pt x="58" y="96"/>
                    <a:pt x="59" y="95"/>
                  </a:cubicBezTo>
                  <a:cubicBezTo>
                    <a:pt x="60" y="93"/>
                    <a:pt x="62" y="92"/>
                    <a:pt x="63" y="92"/>
                  </a:cubicBezTo>
                  <a:cubicBezTo>
                    <a:pt x="65" y="91"/>
                    <a:pt x="66" y="90"/>
                    <a:pt x="68" y="90"/>
                  </a:cubicBezTo>
                  <a:cubicBezTo>
                    <a:pt x="72" y="90"/>
                    <a:pt x="74" y="91"/>
                    <a:pt x="76" y="93"/>
                  </a:cubicBezTo>
                  <a:cubicBezTo>
                    <a:pt x="78" y="95"/>
                    <a:pt x="79" y="97"/>
                    <a:pt x="79" y="101"/>
                  </a:cubicBezTo>
                  <a:cubicBezTo>
                    <a:pt x="79" y="102"/>
                    <a:pt x="79" y="104"/>
                    <a:pt x="78" y="105"/>
                  </a:cubicBezTo>
                  <a:cubicBezTo>
                    <a:pt x="78" y="107"/>
                    <a:pt x="77" y="108"/>
                    <a:pt x="76" y="109"/>
                  </a:cubicBezTo>
                  <a:cubicBezTo>
                    <a:pt x="75" y="109"/>
                    <a:pt x="74" y="110"/>
                    <a:pt x="72" y="111"/>
                  </a:cubicBezTo>
                  <a:cubicBezTo>
                    <a:pt x="71" y="111"/>
                    <a:pt x="69" y="111"/>
                    <a:pt x="68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1"/>
                    <a:pt x="65" y="111"/>
                    <a:pt x="64" y="111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6" y="118"/>
                    <a:pt x="67" y="117"/>
                    <a:pt x="69" y="117"/>
                  </a:cubicBezTo>
                  <a:cubicBezTo>
                    <a:pt x="71" y="117"/>
                    <a:pt x="72" y="118"/>
                    <a:pt x="74" y="118"/>
                  </a:cubicBezTo>
                  <a:cubicBezTo>
                    <a:pt x="76" y="119"/>
                    <a:pt x="77" y="120"/>
                    <a:pt x="78" y="121"/>
                  </a:cubicBezTo>
                  <a:cubicBezTo>
                    <a:pt x="79" y="122"/>
                    <a:pt x="80" y="123"/>
                    <a:pt x="81" y="124"/>
                  </a:cubicBezTo>
                  <a:cubicBezTo>
                    <a:pt x="82" y="126"/>
                    <a:pt x="82" y="128"/>
                    <a:pt x="82" y="130"/>
                  </a:cubicBezTo>
                  <a:cubicBezTo>
                    <a:pt x="82" y="132"/>
                    <a:pt x="82" y="133"/>
                    <a:pt x="81" y="135"/>
                  </a:cubicBezTo>
                  <a:cubicBezTo>
                    <a:pt x="80" y="137"/>
                    <a:pt x="79" y="138"/>
                    <a:pt x="78" y="13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530266" y="171450"/>
            <a:ext cx="449356" cy="449356"/>
            <a:chOff x="209550" y="171450"/>
            <a:chExt cx="641350" cy="641350"/>
          </a:xfrm>
        </p:grpSpPr>
        <p:sp>
          <p:nvSpPr>
            <p:cNvPr id="25" name="Rectangle 24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BE48C89-8122-4FBC-ACA1-61CBC3912177}"/>
              </a:ext>
            </a:extLst>
          </p:cNvPr>
          <p:cNvSpPr txBox="1"/>
          <p:nvPr/>
        </p:nvSpPr>
        <p:spPr>
          <a:xfrm>
            <a:off x="1561696" y="377325"/>
            <a:ext cx="8311878" cy="3128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/>
              <a:t>SSTP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: Secure Socket Tunneling Protocol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-&gt; </a:t>
            </a:r>
            <a:r>
              <a:rPr lang="ko-KR" altLang="en-US" dirty="0"/>
              <a:t>가장 안전한 프로토콜 중 하나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-&gt; </a:t>
            </a:r>
            <a:r>
              <a:rPr lang="ko-KR" altLang="en-US" dirty="0"/>
              <a:t>안드로이드와 아이폰 같은 모바일 기기에 대한 지원을 제공하지 않음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4069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9411" y="-13073"/>
            <a:ext cx="4191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94335" y="6249536"/>
            <a:ext cx="20681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401718" y="6089199"/>
            <a:ext cx="3008314" cy="320676"/>
            <a:chOff x="10919368" y="-940251"/>
            <a:chExt cx="3008314" cy="320676"/>
          </a:xfrm>
          <a:solidFill>
            <a:schemeClr val="tx1"/>
          </a:solidFill>
        </p:grpSpPr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0919368" y="-940250"/>
              <a:ext cx="231775" cy="320675"/>
            </a:xfrm>
            <a:custGeom>
              <a:avLst/>
              <a:gdLst>
                <a:gd name="T0" fmla="*/ 64 w 128"/>
                <a:gd name="T1" fmla="*/ 104 h 176"/>
                <a:gd name="T2" fmla="*/ 48 w 128"/>
                <a:gd name="T3" fmla="*/ 120 h 176"/>
                <a:gd name="T4" fmla="*/ 52 w 128"/>
                <a:gd name="T5" fmla="*/ 131 h 176"/>
                <a:gd name="T6" fmla="*/ 52 w 128"/>
                <a:gd name="T7" fmla="*/ 132 h 176"/>
                <a:gd name="T8" fmla="*/ 64 w 128"/>
                <a:gd name="T9" fmla="*/ 144 h 176"/>
                <a:gd name="T10" fmla="*/ 76 w 128"/>
                <a:gd name="T11" fmla="*/ 132 h 176"/>
                <a:gd name="T12" fmla="*/ 76 w 128"/>
                <a:gd name="T13" fmla="*/ 131 h 176"/>
                <a:gd name="T14" fmla="*/ 80 w 128"/>
                <a:gd name="T15" fmla="*/ 120 h 176"/>
                <a:gd name="T16" fmla="*/ 64 w 128"/>
                <a:gd name="T17" fmla="*/ 104 h 176"/>
                <a:gd name="T18" fmla="*/ 68 w 128"/>
                <a:gd name="T19" fmla="*/ 127 h 176"/>
                <a:gd name="T20" fmla="*/ 68 w 128"/>
                <a:gd name="T21" fmla="*/ 132 h 176"/>
                <a:gd name="T22" fmla="*/ 64 w 128"/>
                <a:gd name="T23" fmla="*/ 136 h 176"/>
                <a:gd name="T24" fmla="*/ 60 w 128"/>
                <a:gd name="T25" fmla="*/ 132 h 176"/>
                <a:gd name="T26" fmla="*/ 60 w 128"/>
                <a:gd name="T27" fmla="*/ 127 h 176"/>
                <a:gd name="T28" fmla="*/ 56 w 128"/>
                <a:gd name="T29" fmla="*/ 120 h 176"/>
                <a:gd name="T30" fmla="*/ 64 w 128"/>
                <a:gd name="T31" fmla="*/ 112 h 176"/>
                <a:gd name="T32" fmla="*/ 72 w 128"/>
                <a:gd name="T33" fmla="*/ 120 h 176"/>
                <a:gd name="T34" fmla="*/ 68 w 128"/>
                <a:gd name="T35" fmla="*/ 127 h 176"/>
                <a:gd name="T36" fmla="*/ 112 w 128"/>
                <a:gd name="T37" fmla="*/ 72 h 176"/>
                <a:gd name="T38" fmla="*/ 112 w 128"/>
                <a:gd name="T39" fmla="*/ 48 h 176"/>
                <a:gd name="T40" fmla="*/ 64 w 128"/>
                <a:gd name="T41" fmla="*/ 0 h 176"/>
                <a:gd name="T42" fmla="*/ 16 w 128"/>
                <a:gd name="T43" fmla="*/ 48 h 176"/>
                <a:gd name="T44" fmla="*/ 16 w 128"/>
                <a:gd name="T45" fmla="*/ 72 h 176"/>
                <a:gd name="T46" fmla="*/ 0 w 128"/>
                <a:gd name="T47" fmla="*/ 88 h 176"/>
                <a:gd name="T48" fmla="*/ 0 w 128"/>
                <a:gd name="T49" fmla="*/ 160 h 176"/>
                <a:gd name="T50" fmla="*/ 16 w 128"/>
                <a:gd name="T51" fmla="*/ 176 h 176"/>
                <a:gd name="T52" fmla="*/ 112 w 128"/>
                <a:gd name="T53" fmla="*/ 176 h 176"/>
                <a:gd name="T54" fmla="*/ 128 w 128"/>
                <a:gd name="T55" fmla="*/ 160 h 176"/>
                <a:gd name="T56" fmla="*/ 128 w 128"/>
                <a:gd name="T57" fmla="*/ 88 h 176"/>
                <a:gd name="T58" fmla="*/ 112 w 128"/>
                <a:gd name="T59" fmla="*/ 72 h 176"/>
                <a:gd name="T60" fmla="*/ 24 w 128"/>
                <a:gd name="T61" fmla="*/ 48 h 176"/>
                <a:gd name="T62" fmla="*/ 64 w 128"/>
                <a:gd name="T63" fmla="*/ 8 h 176"/>
                <a:gd name="T64" fmla="*/ 104 w 128"/>
                <a:gd name="T65" fmla="*/ 48 h 176"/>
                <a:gd name="T66" fmla="*/ 104 w 128"/>
                <a:gd name="T67" fmla="*/ 72 h 176"/>
                <a:gd name="T68" fmla="*/ 24 w 128"/>
                <a:gd name="T69" fmla="*/ 72 h 176"/>
                <a:gd name="T70" fmla="*/ 24 w 128"/>
                <a:gd name="T71" fmla="*/ 48 h 176"/>
                <a:gd name="T72" fmla="*/ 120 w 128"/>
                <a:gd name="T73" fmla="*/ 160 h 176"/>
                <a:gd name="T74" fmla="*/ 112 w 128"/>
                <a:gd name="T75" fmla="*/ 168 h 176"/>
                <a:gd name="T76" fmla="*/ 16 w 128"/>
                <a:gd name="T77" fmla="*/ 168 h 176"/>
                <a:gd name="T78" fmla="*/ 8 w 128"/>
                <a:gd name="T79" fmla="*/ 160 h 176"/>
                <a:gd name="T80" fmla="*/ 8 w 128"/>
                <a:gd name="T81" fmla="*/ 88 h 176"/>
                <a:gd name="T82" fmla="*/ 16 w 128"/>
                <a:gd name="T83" fmla="*/ 80 h 176"/>
                <a:gd name="T84" fmla="*/ 112 w 128"/>
                <a:gd name="T85" fmla="*/ 80 h 176"/>
                <a:gd name="T86" fmla="*/ 120 w 128"/>
                <a:gd name="T87" fmla="*/ 88 h 176"/>
                <a:gd name="T88" fmla="*/ 120 w 128"/>
                <a:gd name="T89" fmla="*/ 16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" h="176">
                  <a:moveTo>
                    <a:pt x="64" y="104"/>
                  </a:moveTo>
                  <a:cubicBezTo>
                    <a:pt x="55" y="104"/>
                    <a:pt x="48" y="111"/>
                    <a:pt x="48" y="120"/>
                  </a:cubicBezTo>
                  <a:cubicBezTo>
                    <a:pt x="48" y="124"/>
                    <a:pt x="50" y="128"/>
                    <a:pt x="52" y="131"/>
                  </a:cubicBezTo>
                  <a:cubicBezTo>
                    <a:pt x="52" y="131"/>
                    <a:pt x="52" y="132"/>
                    <a:pt x="52" y="132"/>
                  </a:cubicBezTo>
                  <a:cubicBezTo>
                    <a:pt x="52" y="139"/>
                    <a:pt x="57" y="144"/>
                    <a:pt x="64" y="144"/>
                  </a:cubicBezTo>
                  <a:cubicBezTo>
                    <a:pt x="71" y="144"/>
                    <a:pt x="76" y="139"/>
                    <a:pt x="76" y="132"/>
                  </a:cubicBezTo>
                  <a:cubicBezTo>
                    <a:pt x="76" y="132"/>
                    <a:pt x="76" y="131"/>
                    <a:pt x="76" y="131"/>
                  </a:cubicBezTo>
                  <a:cubicBezTo>
                    <a:pt x="78" y="128"/>
                    <a:pt x="80" y="124"/>
                    <a:pt x="80" y="120"/>
                  </a:cubicBezTo>
                  <a:cubicBezTo>
                    <a:pt x="80" y="111"/>
                    <a:pt x="73" y="104"/>
                    <a:pt x="64" y="104"/>
                  </a:cubicBezTo>
                  <a:moveTo>
                    <a:pt x="68" y="127"/>
                  </a:moveTo>
                  <a:cubicBezTo>
                    <a:pt x="68" y="132"/>
                    <a:pt x="68" y="132"/>
                    <a:pt x="68" y="132"/>
                  </a:cubicBezTo>
                  <a:cubicBezTo>
                    <a:pt x="68" y="134"/>
                    <a:pt x="66" y="136"/>
                    <a:pt x="64" y="136"/>
                  </a:cubicBezTo>
                  <a:cubicBezTo>
                    <a:pt x="62" y="136"/>
                    <a:pt x="60" y="134"/>
                    <a:pt x="60" y="132"/>
                  </a:cubicBezTo>
                  <a:cubicBezTo>
                    <a:pt x="60" y="127"/>
                    <a:pt x="60" y="127"/>
                    <a:pt x="60" y="127"/>
                  </a:cubicBezTo>
                  <a:cubicBezTo>
                    <a:pt x="58" y="126"/>
                    <a:pt x="56" y="123"/>
                    <a:pt x="56" y="120"/>
                  </a:cubicBezTo>
                  <a:cubicBezTo>
                    <a:pt x="56" y="116"/>
                    <a:pt x="60" y="112"/>
                    <a:pt x="64" y="112"/>
                  </a:cubicBezTo>
                  <a:cubicBezTo>
                    <a:pt x="68" y="112"/>
                    <a:pt x="72" y="116"/>
                    <a:pt x="72" y="120"/>
                  </a:cubicBezTo>
                  <a:cubicBezTo>
                    <a:pt x="72" y="123"/>
                    <a:pt x="70" y="126"/>
                    <a:pt x="68" y="127"/>
                  </a:cubicBezTo>
                  <a:moveTo>
                    <a:pt x="112" y="72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2" y="21"/>
                    <a:pt x="91" y="0"/>
                    <a:pt x="64" y="0"/>
                  </a:cubicBezTo>
                  <a:cubicBezTo>
                    <a:pt x="37" y="0"/>
                    <a:pt x="16" y="21"/>
                    <a:pt x="16" y="48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7" y="72"/>
                    <a:pt x="0" y="79"/>
                    <a:pt x="0" y="88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12" y="176"/>
                    <a:pt x="112" y="176"/>
                    <a:pt x="112" y="176"/>
                  </a:cubicBezTo>
                  <a:cubicBezTo>
                    <a:pt x="121" y="176"/>
                    <a:pt x="128" y="169"/>
                    <a:pt x="128" y="160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28" y="79"/>
                    <a:pt x="121" y="72"/>
                    <a:pt x="112" y="72"/>
                  </a:cubicBezTo>
                  <a:moveTo>
                    <a:pt x="24" y="48"/>
                  </a:moveTo>
                  <a:cubicBezTo>
                    <a:pt x="24" y="26"/>
                    <a:pt x="42" y="8"/>
                    <a:pt x="64" y="8"/>
                  </a:cubicBezTo>
                  <a:cubicBezTo>
                    <a:pt x="86" y="8"/>
                    <a:pt x="104" y="26"/>
                    <a:pt x="104" y="48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24" y="72"/>
                    <a:pt x="24" y="72"/>
                    <a:pt x="24" y="72"/>
                  </a:cubicBezTo>
                  <a:lnTo>
                    <a:pt x="24" y="48"/>
                  </a:lnTo>
                  <a:close/>
                  <a:moveTo>
                    <a:pt x="120" y="160"/>
                  </a:moveTo>
                  <a:cubicBezTo>
                    <a:pt x="120" y="164"/>
                    <a:pt x="116" y="168"/>
                    <a:pt x="112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4"/>
                    <a:pt x="12" y="80"/>
                    <a:pt x="16" y="8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6" y="80"/>
                    <a:pt x="120" y="84"/>
                    <a:pt x="120" y="88"/>
                  </a:cubicBezTo>
                  <a:lnTo>
                    <a:pt x="120" y="16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8"/>
            <p:cNvSpPr>
              <a:spLocks noEditPoints="1"/>
            </p:cNvSpPr>
            <p:nvPr/>
          </p:nvSpPr>
          <p:spPr bwMode="auto">
            <a:xfrm>
              <a:off x="11755981" y="-940250"/>
              <a:ext cx="320675" cy="320675"/>
            </a:xfrm>
            <a:custGeom>
              <a:avLst/>
              <a:gdLst>
                <a:gd name="T0" fmla="*/ 112 w 176"/>
                <a:gd name="T1" fmla="*/ 120 h 176"/>
                <a:gd name="T2" fmla="*/ 120 w 176"/>
                <a:gd name="T3" fmla="*/ 104 h 176"/>
                <a:gd name="T4" fmla="*/ 64 w 176"/>
                <a:gd name="T5" fmla="*/ 96 h 176"/>
                <a:gd name="T6" fmla="*/ 56 w 176"/>
                <a:gd name="T7" fmla="*/ 112 h 176"/>
                <a:gd name="T8" fmla="*/ 64 w 176"/>
                <a:gd name="T9" fmla="*/ 104 h 176"/>
                <a:gd name="T10" fmla="*/ 112 w 176"/>
                <a:gd name="T11" fmla="*/ 112 h 176"/>
                <a:gd name="T12" fmla="*/ 64 w 176"/>
                <a:gd name="T13" fmla="*/ 104 h 176"/>
                <a:gd name="T14" fmla="*/ 152 w 176"/>
                <a:gd name="T15" fmla="*/ 48 h 176"/>
                <a:gd name="T16" fmla="*/ 144 w 176"/>
                <a:gd name="T17" fmla="*/ 8 h 176"/>
                <a:gd name="T18" fmla="*/ 104 w 176"/>
                <a:gd name="T19" fmla="*/ 0 h 176"/>
                <a:gd name="T20" fmla="*/ 24 w 176"/>
                <a:gd name="T21" fmla="*/ 8 h 176"/>
                <a:gd name="T22" fmla="*/ 8 w 176"/>
                <a:gd name="T23" fmla="*/ 48 h 176"/>
                <a:gd name="T24" fmla="*/ 0 w 176"/>
                <a:gd name="T25" fmla="*/ 72 h 176"/>
                <a:gd name="T26" fmla="*/ 16 w 176"/>
                <a:gd name="T27" fmla="*/ 80 h 176"/>
                <a:gd name="T28" fmla="*/ 24 w 176"/>
                <a:gd name="T29" fmla="*/ 176 h 176"/>
                <a:gd name="T30" fmla="*/ 160 w 176"/>
                <a:gd name="T31" fmla="*/ 168 h 176"/>
                <a:gd name="T32" fmla="*/ 168 w 176"/>
                <a:gd name="T33" fmla="*/ 80 h 176"/>
                <a:gd name="T34" fmla="*/ 176 w 176"/>
                <a:gd name="T35" fmla="*/ 56 h 176"/>
                <a:gd name="T36" fmla="*/ 144 w 176"/>
                <a:gd name="T37" fmla="*/ 16 h 176"/>
                <a:gd name="T38" fmla="*/ 128 w 176"/>
                <a:gd name="T39" fmla="*/ 48 h 176"/>
                <a:gd name="T40" fmla="*/ 120 w 176"/>
                <a:gd name="T41" fmla="*/ 16 h 176"/>
                <a:gd name="T42" fmla="*/ 104 w 176"/>
                <a:gd name="T43" fmla="*/ 12 h 176"/>
                <a:gd name="T44" fmla="*/ 104 w 176"/>
                <a:gd name="T45" fmla="*/ 24 h 176"/>
                <a:gd name="T46" fmla="*/ 32 w 176"/>
                <a:gd name="T47" fmla="*/ 8 h 176"/>
                <a:gd name="T48" fmla="*/ 96 w 176"/>
                <a:gd name="T49" fmla="*/ 28 h 176"/>
                <a:gd name="T50" fmla="*/ 120 w 176"/>
                <a:gd name="T51" fmla="*/ 32 h 176"/>
                <a:gd name="T52" fmla="*/ 32 w 176"/>
                <a:gd name="T53" fmla="*/ 48 h 176"/>
                <a:gd name="T54" fmla="*/ 152 w 176"/>
                <a:gd name="T55" fmla="*/ 168 h 176"/>
                <a:gd name="T56" fmla="*/ 24 w 176"/>
                <a:gd name="T57" fmla="*/ 80 h 176"/>
                <a:gd name="T58" fmla="*/ 152 w 176"/>
                <a:gd name="T59" fmla="*/ 168 h 176"/>
                <a:gd name="T60" fmla="*/ 8 w 176"/>
                <a:gd name="T61" fmla="*/ 72 h 176"/>
                <a:gd name="T62" fmla="*/ 168 w 176"/>
                <a:gd name="T63" fmla="*/ 5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6" h="176">
                  <a:moveTo>
                    <a:pt x="64" y="120"/>
                  </a:moveTo>
                  <a:cubicBezTo>
                    <a:pt x="112" y="120"/>
                    <a:pt x="112" y="120"/>
                    <a:pt x="112" y="120"/>
                  </a:cubicBezTo>
                  <a:cubicBezTo>
                    <a:pt x="116" y="120"/>
                    <a:pt x="120" y="116"/>
                    <a:pt x="120" y="112"/>
                  </a:cubicBezTo>
                  <a:cubicBezTo>
                    <a:pt x="120" y="104"/>
                    <a:pt x="120" y="104"/>
                    <a:pt x="120" y="104"/>
                  </a:cubicBezTo>
                  <a:cubicBezTo>
                    <a:pt x="120" y="100"/>
                    <a:pt x="116" y="96"/>
                    <a:pt x="112" y="9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0" y="96"/>
                    <a:pt x="56" y="100"/>
                    <a:pt x="56" y="104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16"/>
                    <a:pt x="60" y="120"/>
                    <a:pt x="64" y="120"/>
                  </a:cubicBezTo>
                  <a:moveTo>
                    <a:pt x="64" y="104"/>
                  </a:moveTo>
                  <a:cubicBezTo>
                    <a:pt x="112" y="104"/>
                    <a:pt x="112" y="104"/>
                    <a:pt x="112" y="104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64" y="112"/>
                    <a:pt x="64" y="112"/>
                    <a:pt x="64" y="112"/>
                  </a:cubicBezTo>
                  <a:lnTo>
                    <a:pt x="64" y="104"/>
                  </a:lnTo>
                  <a:close/>
                  <a:moveTo>
                    <a:pt x="168" y="48"/>
                  </a:moveTo>
                  <a:cubicBezTo>
                    <a:pt x="152" y="48"/>
                    <a:pt x="152" y="48"/>
                    <a:pt x="152" y="48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2" y="12"/>
                    <a:pt x="148" y="8"/>
                    <a:pt x="144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4" y="4"/>
                    <a:pt x="24" y="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52"/>
                    <a:pt x="0" y="5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6"/>
                    <a:pt x="4" y="80"/>
                    <a:pt x="8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72"/>
                    <a:pt x="20" y="176"/>
                    <a:pt x="24" y="176"/>
                  </a:cubicBezTo>
                  <a:cubicBezTo>
                    <a:pt x="152" y="176"/>
                    <a:pt x="152" y="176"/>
                    <a:pt x="152" y="176"/>
                  </a:cubicBezTo>
                  <a:cubicBezTo>
                    <a:pt x="156" y="176"/>
                    <a:pt x="160" y="172"/>
                    <a:pt x="160" y="168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8" y="80"/>
                    <a:pt x="168" y="80"/>
                    <a:pt x="168" y="80"/>
                  </a:cubicBezTo>
                  <a:cubicBezTo>
                    <a:pt x="172" y="80"/>
                    <a:pt x="176" y="76"/>
                    <a:pt x="176" y="72"/>
                  </a:cubicBezTo>
                  <a:cubicBezTo>
                    <a:pt x="176" y="56"/>
                    <a:pt x="176" y="56"/>
                    <a:pt x="176" y="56"/>
                  </a:cubicBezTo>
                  <a:cubicBezTo>
                    <a:pt x="176" y="52"/>
                    <a:pt x="172" y="48"/>
                    <a:pt x="168" y="48"/>
                  </a:cubicBezTo>
                  <a:moveTo>
                    <a:pt x="144" y="16"/>
                  </a:moveTo>
                  <a:cubicBezTo>
                    <a:pt x="144" y="48"/>
                    <a:pt x="144" y="48"/>
                    <a:pt x="144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0" y="16"/>
                    <a:pt x="120" y="16"/>
                    <a:pt x="120" y="16"/>
                  </a:cubicBezTo>
                  <a:lnTo>
                    <a:pt x="144" y="16"/>
                  </a:lnTo>
                  <a:close/>
                  <a:moveTo>
                    <a:pt x="104" y="12"/>
                  </a:moveTo>
                  <a:cubicBezTo>
                    <a:pt x="116" y="24"/>
                    <a:pt x="116" y="24"/>
                    <a:pt x="116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12"/>
                  </a:lnTo>
                  <a:close/>
                  <a:moveTo>
                    <a:pt x="32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30"/>
                    <a:pt x="98" y="32"/>
                    <a:pt x="100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8"/>
                  </a:lnTo>
                  <a:close/>
                  <a:moveTo>
                    <a:pt x="152" y="168"/>
                  </a:moveTo>
                  <a:cubicBezTo>
                    <a:pt x="24" y="168"/>
                    <a:pt x="24" y="168"/>
                    <a:pt x="24" y="168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52" y="80"/>
                    <a:pt x="152" y="80"/>
                    <a:pt x="152" y="80"/>
                  </a:cubicBezTo>
                  <a:lnTo>
                    <a:pt x="152" y="168"/>
                  </a:lnTo>
                  <a:close/>
                  <a:moveTo>
                    <a:pt x="168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0"/>
            <p:cNvSpPr>
              <a:spLocks noEditPoints="1"/>
            </p:cNvSpPr>
            <p:nvPr/>
          </p:nvSpPr>
          <p:spPr bwMode="auto">
            <a:xfrm>
              <a:off x="12681494" y="-940250"/>
              <a:ext cx="320675" cy="320675"/>
            </a:xfrm>
            <a:custGeom>
              <a:avLst/>
              <a:gdLst>
                <a:gd name="T0" fmla="*/ 162 w 176"/>
                <a:gd name="T1" fmla="*/ 68 h 176"/>
                <a:gd name="T2" fmla="*/ 159 w 176"/>
                <a:gd name="T3" fmla="*/ 42 h 176"/>
                <a:gd name="T4" fmla="*/ 142 w 176"/>
                <a:gd name="T5" fmla="*/ 17 h 176"/>
                <a:gd name="T6" fmla="*/ 134 w 176"/>
                <a:gd name="T7" fmla="*/ 17 h 176"/>
                <a:gd name="T8" fmla="*/ 108 w 176"/>
                <a:gd name="T9" fmla="*/ 14 h 176"/>
                <a:gd name="T10" fmla="*/ 100 w 176"/>
                <a:gd name="T11" fmla="*/ 0 h 176"/>
                <a:gd name="T12" fmla="*/ 70 w 176"/>
                <a:gd name="T13" fmla="*/ 6 h 176"/>
                <a:gd name="T14" fmla="*/ 50 w 176"/>
                <a:gd name="T15" fmla="*/ 22 h 176"/>
                <a:gd name="T16" fmla="*/ 38 w 176"/>
                <a:gd name="T17" fmla="*/ 16 h 176"/>
                <a:gd name="T18" fmla="*/ 17 w 176"/>
                <a:gd name="T19" fmla="*/ 34 h 176"/>
                <a:gd name="T20" fmla="*/ 22 w 176"/>
                <a:gd name="T21" fmla="*/ 50 h 176"/>
                <a:gd name="T22" fmla="*/ 6 w 176"/>
                <a:gd name="T23" fmla="*/ 70 h 176"/>
                <a:gd name="T24" fmla="*/ 0 w 176"/>
                <a:gd name="T25" fmla="*/ 100 h 176"/>
                <a:gd name="T26" fmla="*/ 14 w 176"/>
                <a:gd name="T27" fmla="*/ 108 h 176"/>
                <a:gd name="T28" fmla="*/ 17 w 176"/>
                <a:gd name="T29" fmla="*/ 134 h 176"/>
                <a:gd name="T30" fmla="*/ 34 w 176"/>
                <a:gd name="T31" fmla="*/ 159 h 176"/>
                <a:gd name="T32" fmla="*/ 42 w 176"/>
                <a:gd name="T33" fmla="*/ 159 h 176"/>
                <a:gd name="T34" fmla="*/ 68 w 176"/>
                <a:gd name="T35" fmla="*/ 162 h 176"/>
                <a:gd name="T36" fmla="*/ 76 w 176"/>
                <a:gd name="T37" fmla="*/ 176 h 176"/>
                <a:gd name="T38" fmla="*/ 106 w 176"/>
                <a:gd name="T39" fmla="*/ 170 h 176"/>
                <a:gd name="T40" fmla="*/ 126 w 176"/>
                <a:gd name="T41" fmla="*/ 154 h 176"/>
                <a:gd name="T42" fmla="*/ 138 w 176"/>
                <a:gd name="T43" fmla="*/ 160 h 176"/>
                <a:gd name="T44" fmla="*/ 159 w 176"/>
                <a:gd name="T45" fmla="*/ 142 h 176"/>
                <a:gd name="T46" fmla="*/ 154 w 176"/>
                <a:gd name="T47" fmla="*/ 126 h 176"/>
                <a:gd name="T48" fmla="*/ 170 w 176"/>
                <a:gd name="T49" fmla="*/ 106 h 176"/>
                <a:gd name="T50" fmla="*/ 176 w 176"/>
                <a:gd name="T51" fmla="*/ 76 h 176"/>
                <a:gd name="T52" fmla="*/ 168 w 176"/>
                <a:gd name="T53" fmla="*/ 98 h 176"/>
                <a:gd name="T54" fmla="*/ 160 w 176"/>
                <a:gd name="T55" fmla="*/ 100 h 176"/>
                <a:gd name="T56" fmla="*/ 147 w 176"/>
                <a:gd name="T57" fmla="*/ 122 h 176"/>
                <a:gd name="T58" fmla="*/ 152 w 176"/>
                <a:gd name="T59" fmla="*/ 138 h 176"/>
                <a:gd name="T60" fmla="*/ 138 w 176"/>
                <a:gd name="T61" fmla="*/ 152 h 176"/>
                <a:gd name="T62" fmla="*/ 126 w 176"/>
                <a:gd name="T63" fmla="*/ 146 h 176"/>
                <a:gd name="T64" fmla="*/ 106 w 176"/>
                <a:gd name="T65" fmla="*/ 154 h 176"/>
                <a:gd name="T66" fmla="*/ 98 w 176"/>
                <a:gd name="T67" fmla="*/ 168 h 176"/>
                <a:gd name="T68" fmla="*/ 78 w 176"/>
                <a:gd name="T69" fmla="*/ 168 h 176"/>
                <a:gd name="T70" fmla="*/ 70 w 176"/>
                <a:gd name="T71" fmla="*/ 154 h 176"/>
                <a:gd name="T72" fmla="*/ 50 w 176"/>
                <a:gd name="T73" fmla="*/ 146 h 176"/>
                <a:gd name="T74" fmla="*/ 39 w 176"/>
                <a:gd name="T75" fmla="*/ 152 h 176"/>
                <a:gd name="T76" fmla="*/ 24 w 176"/>
                <a:gd name="T77" fmla="*/ 138 h 176"/>
                <a:gd name="T78" fmla="*/ 29 w 176"/>
                <a:gd name="T79" fmla="*/ 122 h 176"/>
                <a:gd name="T80" fmla="*/ 16 w 176"/>
                <a:gd name="T81" fmla="*/ 100 h 176"/>
                <a:gd name="T82" fmla="*/ 8 w 176"/>
                <a:gd name="T83" fmla="*/ 98 h 176"/>
                <a:gd name="T84" fmla="*/ 16 w 176"/>
                <a:gd name="T85" fmla="*/ 76 h 176"/>
                <a:gd name="T86" fmla="*/ 29 w 176"/>
                <a:gd name="T87" fmla="*/ 54 h 176"/>
                <a:gd name="T88" fmla="*/ 24 w 176"/>
                <a:gd name="T89" fmla="*/ 38 h 176"/>
                <a:gd name="T90" fmla="*/ 38 w 176"/>
                <a:gd name="T91" fmla="*/ 24 h 176"/>
                <a:gd name="T92" fmla="*/ 50 w 176"/>
                <a:gd name="T93" fmla="*/ 30 h 176"/>
                <a:gd name="T94" fmla="*/ 70 w 176"/>
                <a:gd name="T95" fmla="*/ 22 h 176"/>
                <a:gd name="T96" fmla="*/ 78 w 176"/>
                <a:gd name="T97" fmla="*/ 8 h 176"/>
                <a:gd name="T98" fmla="*/ 98 w 176"/>
                <a:gd name="T99" fmla="*/ 8 h 176"/>
                <a:gd name="T100" fmla="*/ 106 w 176"/>
                <a:gd name="T101" fmla="*/ 22 h 176"/>
                <a:gd name="T102" fmla="*/ 126 w 176"/>
                <a:gd name="T103" fmla="*/ 30 h 176"/>
                <a:gd name="T104" fmla="*/ 138 w 176"/>
                <a:gd name="T105" fmla="*/ 24 h 176"/>
                <a:gd name="T106" fmla="*/ 152 w 176"/>
                <a:gd name="T107" fmla="*/ 39 h 176"/>
                <a:gd name="T108" fmla="*/ 147 w 176"/>
                <a:gd name="T109" fmla="*/ 54 h 176"/>
                <a:gd name="T110" fmla="*/ 160 w 176"/>
                <a:gd name="T111" fmla="*/ 76 h 176"/>
                <a:gd name="T112" fmla="*/ 168 w 176"/>
                <a:gd name="T113" fmla="*/ 98 h 176"/>
                <a:gd name="T114" fmla="*/ 48 w 176"/>
                <a:gd name="T115" fmla="*/ 88 h 176"/>
                <a:gd name="T116" fmla="*/ 128 w 176"/>
                <a:gd name="T117" fmla="*/ 88 h 176"/>
                <a:gd name="T118" fmla="*/ 88 w 176"/>
                <a:gd name="T119" fmla="*/ 120 h 176"/>
                <a:gd name="T120" fmla="*/ 88 w 176"/>
                <a:gd name="T121" fmla="*/ 56 h 176"/>
                <a:gd name="T122" fmla="*/ 88 w 176"/>
                <a:gd name="T123" fmla="*/ 1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" h="176">
                  <a:moveTo>
                    <a:pt x="170" y="70"/>
                  </a:moveTo>
                  <a:cubicBezTo>
                    <a:pt x="162" y="68"/>
                    <a:pt x="162" y="68"/>
                    <a:pt x="162" y="68"/>
                  </a:cubicBezTo>
                  <a:cubicBezTo>
                    <a:pt x="160" y="62"/>
                    <a:pt x="157" y="56"/>
                    <a:pt x="154" y="50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0"/>
                    <a:pt x="161" y="36"/>
                    <a:pt x="159" y="34"/>
                  </a:cubicBezTo>
                  <a:cubicBezTo>
                    <a:pt x="142" y="17"/>
                    <a:pt x="142" y="17"/>
                    <a:pt x="142" y="17"/>
                  </a:cubicBezTo>
                  <a:cubicBezTo>
                    <a:pt x="141" y="16"/>
                    <a:pt x="140" y="16"/>
                    <a:pt x="138" y="16"/>
                  </a:cubicBezTo>
                  <a:cubicBezTo>
                    <a:pt x="137" y="16"/>
                    <a:pt x="135" y="17"/>
                    <a:pt x="134" y="17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20" y="19"/>
                    <a:pt x="114" y="16"/>
                    <a:pt x="108" y="14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3"/>
                    <a:pt x="103" y="0"/>
                    <a:pt x="10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3" y="0"/>
                    <a:pt x="71" y="3"/>
                    <a:pt x="70" y="6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2" y="16"/>
                    <a:pt x="56" y="19"/>
                    <a:pt x="50" y="22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1" y="17"/>
                    <a:pt x="39" y="16"/>
                    <a:pt x="38" y="16"/>
                  </a:cubicBezTo>
                  <a:cubicBezTo>
                    <a:pt x="36" y="16"/>
                    <a:pt x="35" y="16"/>
                    <a:pt x="34" y="17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5" y="36"/>
                    <a:pt x="16" y="40"/>
                    <a:pt x="17" y="42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19" y="56"/>
                    <a:pt x="16" y="62"/>
                    <a:pt x="14" y="68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71"/>
                    <a:pt x="0" y="73"/>
                    <a:pt x="0" y="7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3"/>
                    <a:pt x="3" y="105"/>
                    <a:pt x="6" y="106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6" y="114"/>
                    <a:pt x="19" y="120"/>
                    <a:pt x="22" y="126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6" y="136"/>
                    <a:pt x="15" y="140"/>
                    <a:pt x="17" y="142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5" y="160"/>
                    <a:pt x="36" y="160"/>
                    <a:pt x="38" y="160"/>
                  </a:cubicBezTo>
                  <a:cubicBezTo>
                    <a:pt x="39" y="160"/>
                    <a:pt x="41" y="159"/>
                    <a:pt x="42" y="159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6" y="157"/>
                    <a:pt x="62" y="160"/>
                    <a:pt x="68" y="162"/>
                  </a:cubicBezTo>
                  <a:cubicBezTo>
                    <a:pt x="70" y="170"/>
                    <a:pt x="70" y="170"/>
                    <a:pt x="70" y="170"/>
                  </a:cubicBezTo>
                  <a:cubicBezTo>
                    <a:pt x="71" y="173"/>
                    <a:pt x="73" y="176"/>
                    <a:pt x="76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103" y="176"/>
                    <a:pt x="105" y="173"/>
                    <a:pt x="106" y="170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14" y="160"/>
                    <a:pt x="120" y="157"/>
                    <a:pt x="126" y="154"/>
                  </a:cubicBezTo>
                  <a:cubicBezTo>
                    <a:pt x="134" y="159"/>
                    <a:pt x="134" y="159"/>
                    <a:pt x="134" y="159"/>
                  </a:cubicBezTo>
                  <a:cubicBezTo>
                    <a:pt x="135" y="159"/>
                    <a:pt x="137" y="160"/>
                    <a:pt x="138" y="160"/>
                  </a:cubicBezTo>
                  <a:cubicBezTo>
                    <a:pt x="140" y="160"/>
                    <a:pt x="141" y="160"/>
                    <a:pt x="142" y="159"/>
                  </a:cubicBezTo>
                  <a:cubicBezTo>
                    <a:pt x="159" y="142"/>
                    <a:pt x="159" y="142"/>
                    <a:pt x="159" y="142"/>
                  </a:cubicBezTo>
                  <a:cubicBezTo>
                    <a:pt x="161" y="140"/>
                    <a:pt x="160" y="136"/>
                    <a:pt x="159" y="134"/>
                  </a:cubicBezTo>
                  <a:cubicBezTo>
                    <a:pt x="154" y="126"/>
                    <a:pt x="154" y="126"/>
                    <a:pt x="154" y="126"/>
                  </a:cubicBezTo>
                  <a:cubicBezTo>
                    <a:pt x="157" y="120"/>
                    <a:pt x="160" y="114"/>
                    <a:pt x="162" y="108"/>
                  </a:cubicBezTo>
                  <a:cubicBezTo>
                    <a:pt x="170" y="106"/>
                    <a:pt x="170" y="106"/>
                    <a:pt x="170" y="106"/>
                  </a:cubicBezTo>
                  <a:cubicBezTo>
                    <a:pt x="173" y="105"/>
                    <a:pt x="176" y="103"/>
                    <a:pt x="176" y="100"/>
                  </a:cubicBezTo>
                  <a:cubicBezTo>
                    <a:pt x="176" y="76"/>
                    <a:pt x="176" y="76"/>
                    <a:pt x="176" y="76"/>
                  </a:cubicBezTo>
                  <a:cubicBezTo>
                    <a:pt x="176" y="73"/>
                    <a:pt x="173" y="71"/>
                    <a:pt x="170" y="70"/>
                  </a:cubicBezTo>
                  <a:moveTo>
                    <a:pt x="168" y="98"/>
                  </a:moveTo>
                  <a:cubicBezTo>
                    <a:pt x="168" y="98"/>
                    <a:pt x="168" y="98"/>
                    <a:pt x="168" y="98"/>
                  </a:cubicBezTo>
                  <a:cubicBezTo>
                    <a:pt x="160" y="100"/>
                    <a:pt x="160" y="100"/>
                    <a:pt x="160" y="100"/>
                  </a:cubicBezTo>
                  <a:cubicBezTo>
                    <a:pt x="157" y="101"/>
                    <a:pt x="155" y="103"/>
                    <a:pt x="154" y="106"/>
                  </a:cubicBezTo>
                  <a:cubicBezTo>
                    <a:pt x="152" y="111"/>
                    <a:pt x="150" y="117"/>
                    <a:pt x="147" y="122"/>
                  </a:cubicBezTo>
                  <a:cubicBezTo>
                    <a:pt x="146" y="125"/>
                    <a:pt x="146" y="128"/>
                    <a:pt x="147" y="130"/>
                  </a:cubicBezTo>
                  <a:cubicBezTo>
                    <a:pt x="152" y="138"/>
                    <a:pt x="152" y="138"/>
                    <a:pt x="152" y="138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29" y="146"/>
                    <a:pt x="128" y="146"/>
                    <a:pt x="126" y="146"/>
                  </a:cubicBezTo>
                  <a:cubicBezTo>
                    <a:pt x="125" y="146"/>
                    <a:pt x="123" y="146"/>
                    <a:pt x="122" y="147"/>
                  </a:cubicBezTo>
                  <a:cubicBezTo>
                    <a:pt x="117" y="150"/>
                    <a:pt x="111" y="152"/>
                    <a:pt x="106" y="154"/>
                  </a:cubicBezTo>
                  <a:cubicBezTo>
                    <a:pt x="103" y="155"/>
                    <a:pt x="101" y="157"/>
                    <a:pt x="100" y="160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78" y="168"/>
                    <a:pt x="78" y="168"/>
                    <a:pt x="78" y="168"/>
                  </a:cubicBezTo>
                  <a:cubicBezTo>
                    <a:pt x="76" y="160"/>
                    <a:pt x="76" y="160"/>
                    <a:pt x="76" y="160"/>
                  </a:cubicBezTo>
                  <a:cubicBezTo>
                    <a:pt x="75" y="157"/>
                    <a:pt x="73" y="155"/>
                    <a:pt x="70" y="154"/>
                  </a:cubicBezTo>
                  <a:cubicBezTo>
                    <a:pt x="65" y="152"/>
                    <a:pt x="59" y="150"/>
                    <a:pt x="54" y="147"/>
                  </a:cubicBezTo>
                  <a:cubicBezTo>
                    <a:pt x="53" y="146"/>
                    <a:pt x="51" y="146"/>
                    <a:pt x="50" y="146"/>
                  </a:cubicBezTo>
                  <a:cubicBezTo>
                    <a:pt x="48" y="146"/>
                    <a:pt x="47" y="146"/>
                    <a:pt x="46" y="147"/>
                  </a:cubicBezTo>
                  <a:cubicBezTo>
                    <a:pt x="39" y="152"/>
                    <a:pt x="39" y="152"/>
                    <a:pt x="39" y="152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0" y="128"/>
                    <a:pt x="30" y="125"/>
                    <a:pt x="29" y="122"/>
                  </a:cubicBezTo>
                  <a:cubicBezTo>
                    <a:pt x="26" y="117"/>
                    <a:pt x="24" y="111"/>
                    <a:pt x="22" y="106"/>
                  </a:cubicBezTo>
                  <a:cubicBezTo>
                    <a:pt x="21" y="103"/>
                    <a:pt x="19" y="101"/>
                    <a:pt x="16" y="100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9" y="75"/>
                    <a:pt x="21" y="73"/>
                    <a:pt x="22" y="70"/>
                  </a:cubicBezTo>
                  <a:cubicBezTo>
                    <a:pt x="24" y="65"/>
                    <a:pt x="26" y="59"/>
                    <a:pt x="29" y="54"/>
                  </a:cubicBezTo>
                  <a:cubicBezTo>
                    <a:pt x="30" y="51"/>
                    <a:pt x="30" y="48"/>
                    <a:pt x="29" y="46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30"/>
                    <a:pt x="48" y="30"/>
                    <a:pt x="50" y="30"/>
                  </a:cubicBezTo>
                  <a:cubicBezTo>
                    <a:pt x="51" y="30"/>
                    <a:pt x="53" y="30"/>
                    <a:pt x="54" y="29"/>
                  </a:cubicBezTo>
                  <a:cubicBezTo>
                    <a:pt x="59" y="26"/>
                    <a:pt x="65" y="24"/>
                    <a:pt x="70" y="22"/>
                  </a:cubicBezTo>
                  <a:cubicBezTo>
                    <a:pt x="73" y="21"/>
                    <a:pt x="75" y="19"/>
                    <a:pt x="76" y="16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1" y="19"/>
                    <a:pt x="103" y="21"/>
                    <a:pt x="106" y="22"/>
                  </a:cubicBezTo>
                  <a:cubicBezTo>
                    <a:pt x="111" y="24"/>
                    <a:pt x="117" y="26"/>
                    <a:pt x="122" y="29"/>
                  </a:cubicBezTo>
                  <a:cubicBezTo>
                    <a:pt x="123" y="30"/>
                    <a:pt x="125" y="30"/>
                    <a:pt x="126" y="30"/>
                  </a:cubicBezTo>
                  <a:cubicBezTo>
                    <a:pt x="128" y="30"/>
                    <a:pt x="129" y="30"/>
                    <a:pt x="130" y="29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52" y="38"/>
                    <a:pt x="152" y="38"/>
                    <a:pt x="152" y="38"/>
                  </a:cubicBezTo>
                  <a:cubicBezTo>
                    <a:pt x="152" y="38"/>
                    <a:pt x="152" y="38"/>
                    <a:pt x="152" y="39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6" y="48"/>
                    <a:pt x="146" y="51"/>
                    <a:pt x="147" y="54"/>
                  </a:cubicBezTo>
                  <a:cubicBezTo>
                    <a:pt x="150" y="59"/>
                    <a:pt x="152" y="65"/>
                    <a:pt x="154" y="70"/>
                  </a:cubicBezTo>
                  <a:cubicBezTo>
                    <a:pt x="155" y="73"/>
                    <a:pt x="157" y="75"/>
                    <a:pt x="160" y="76"/>
                  </a:cubicBezTo>
                  <a:cubicBezTo>
                    <a:pt x="168" y="78"/>
                    <a:pt x="168" y="78"/>
                    <a:pt x="168" y="78"/>
                  </a:cubicBezTo>
                  <a:lnTo>
                    <a:pt x="168" y="98"/>
                  </a:lnTo>
                  <a:close/>
                  <a:moveTo>
                    <a:pt x="88" y="48"/>
                  </a:moveTo>
                  <a:cubicBezTo>
                    <a:pt x="66" y="48"/>
                    <a:pt x="48" y="66"/>
                    <a:pt x="48" y="88"/>
                  </a:cubicBezTo>
                  <a:cubicBezTo>
                    <a:pt x="48" y="110"/>
                    <a:pt x="66" y="128"/>
                    <a:pt x="88" y="128"/>
                  </a:cubicBezTo>
                  <a:cubicBezTo>
                    <a:pt x="110" y="128"/>
                    <a:pt x="128" y="110"/>
                    <a:pt x="128" y="88"/>
                  </a:cubicBezTo>
                  <a:cubicBezTo>
                    <a:pt x="128" y="66"/>
                    <a:pt x="110" y="48"/>
                    <a:pt x="88" y="48"/>
                  </a:cubicBezTo>
                  <a:moveTo>
                    <a:pt x="88" y="120"/>
                  </a:moveTo>
                  <a:cubicBezTo>
                    <a:pt x="70" y="120"/>
                    <a:pt x="56" y="106"/>
                    <a:pt x="56" y="88"/>
                  </a:cubicBezTo>
                  <a:cubicBezTo>
                    <a:pt x="56" y="70"/>
                    <a:pt x="70" y="56"/>
                    <a:pt x="88" y="56"/>
                  </a:cubicBezTo>
                  <a:cubicBezTo>
                    <a:pt x="106" y="56"/>
                    <a:pt x="120" y="70"/>
                    <a:pt x="120" y="88"/>
                  </a:cubicBezTo>
                  <a:cubicBezTo>
                    <a:pt x="120" y="106"/>
                    <a:pt x="106" y="120"/>
                    <a:pt x="88" y="120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1"/>
            <p:cNvSpPr>
              <a:spLocks noEditPoints="1"/>
            </p:cNvSpPr>
            <p:nvPr/>
          </p:nvSpPr>
          <p:spPr bwMode="auto">
            <a:xfrm>
              <a:off x="13607007" y="-940251"/>
              <a:ext cx="320675" cy="320675"/>
            </a:xfrm>
            <a:custGeom>
              <a:avLst/>
              <a:gdLst>
                <a:gd name="T0" fmla="*/ 144 w 176"/>
                <a:gd name="T1" fmla="*/ 16 h 176"/>
                <a:gd name="T2" fmla="*/ 140 w 176"/>
                <a:gd name="T3" fmla="*/ 0 h 176"/>
                <a:gd name="T4" fmla="*/ 136 w 176"/>
                <a:gd name="T5" fmla="*/ 16 h 176"/>
                <a:gd name="T6" fmla="*/ 40 w 176"/>
                <a:gd name="T7" fmla="*/ 4 h 176"/>
                <a:gd name="T8" fmla="*/ 32 w 176"/>
                <a:gd name="T9" fmla="*/ 4 h 176"/>
                <a:gd name="T10" fmla="*/ 16 w 176"/>
                <a:gd name="T11" fmla="*/ 16 h 176"/>
                <a:gd name="T12" fmla="*/ 0 w 176"/>
                <a:gd name="T13" fmla="*/ 160 h 176"/>
                <a:gd name="T14" fmla="*/ 160 w 176"/>
                <a:gd name="T15" fmla="*/ 176 h 176"/>
                <a:gd name="T16" fmla="*/ 176 w 176"/>
                <a:gd name="T17" fmla="*/ 32 h 176"/>
                <a:gd name="T18" fmla="*/ 168 w 176"/>
                <a:gd name="T19" fmla="*/ 160 h 176"/>
                <a:gd name="T20" fmla="*/ 16 w 176"/>
                <a:gd name="T21" fmla="*/ 168 h 176"/>
                <a:gd name="T22" fmla="*/ 8 w 176"/>
                <a:gd name="T23" fmla="*/ 64 h 176"/>
                <a:gd name="T24" fmla="*/ 168 w 176"/>
                <a:gd name="T25" fmla="*/ 160 h 176"/>
                <a:gd name="T26" fmla="*/ 8 w 176"/>
                <a:gd name="T27" fmla="*/ 56 h 176"/>
                <a:gd name="T28" fmla="*/ 16 w 176"/>
                <a:gd name="T29" fmla="*/ 24 h 176"/>
                <a:gd name="T30" fmla="*/ 32 w 176"/>
                <a:gd name="T31" fmla="*/ 36 h 176"/>
                <a:gd name="T32" fmla="*/ 40 w 176"/>
                <a:gd name="T33" fmla="*/ 36 h 176"/>
                <a:gd name="T34" fmla="*/ 136 w 176"/>
                <a:gd name="T35" fmla="*/ 24 h 176"/>
                <a:gd name="T36" fmla="*/ 140 w 176"/>
                <a:gd name="T37" fmla="*/ 40 h 176"/>
                <a:gd name="T38" fmla="*/ 144 w 176"/>
                <a:gd name="T39" fmla="*/ 24 h 176"/>
                <a:gd name="T40" fmla="*/ 168 w 176"/>
                <a:gd name="T41" fmla="*/ 32 h 176"/>
                <a:gd name="T42" fmla="*/ 116 w 176"/>
                <a:gd name="T43" fmla="*/ 148 h 176"/>
                <a:gd name="T44" fmla="*/ 124 w 176"/>
                <a:gd name="T45" fmla="*/ 84 h 176"/>
                <a:gd name="T46" fmla="*/ 116 w 176"/>
                <a:gd name="T47" fmla="*/ 90 h 176"/>
                <a:gd name="T48" fmla="*/ 106 w 176"/>
                <a:gd name="T49" fmla="*/ 95 h 176"/>
                <a:gd name="T50" fmla="*/ 100 w 176"/>
                <a:gd name="T51" fmla="*/ 102 h 176"/>
                <a:gd name="T52" fmla="*/ 116 w 176"/>
                <a:gd name="T53" fmla="*/ 148 h 176"/>
                <a:gd name="T54" fmla="*/ 74 w 176"/>
                <a:gd name="T55" fmla="*/ 141 h 176"/>
                <a:gd name="T56" fmla="*/ 59 w 176"/>
                <a:gd name="T57" fmla="*/ 138 h 176"/>
                <a:gd name="T58" fmla="*/ 48 w 176"/>
                <a:gd name="T59" fmla="*/ 128 h 176"/>
                <a:gd name="T60" fmla="*/ 53 w 176"/>
                <a:gd name="T61" fmla="*/ 143 h 176"/>
                <a:gd name="T62" fmla="*/ 69 w 176"/>
                <a:gd name="T63" fmla="*/ 149 h 176"/>
                <a:gd name="T64" fmla="*/ 84 w 176"/>
                <a:gd name="T65" fmla="*/ 144 h 176"/>
                <a:gd name="T66" fmla="*/ 90 w 176"/>
                <a:gd name="T67" fmla="*/ 129 h 176"/>
                <a:gd name="T68" fmla="*/ 79 w 176"/>
                <a:gd name="T69" fmla="*/ 114 h 176"/>
                <a:gd name="T70" fmla="*/ 85 w 176"/>
                <a:gd name="T71" fmla="*/ 109 h 176"/>
                <a:gd name="T72" fmla="*/ 86 w 176"/>
                <a:gd name="T73" fmla="*/ 93 h 176"/>
                <a:gd name="T74" fmla="*/ 76 w 176"/>
                <a:gd name="T75" fmla="*/ 85 h 176"/>
                <a:gd name="T76" fmla="*/ 60 w 176"/>
                <a:gd name="T77" fmla="*/ 85 h 176"/>
                <a:gd name="T78" fmla="*/ 51 w 176"/>
                <a:gd name="T79" fmla="*/ 96 h 176"/>
                <a:gd name="T80" fmla="*/ 57 w 176"/>
                <a:gd name="T81" fmla="*/ 104 h 176"/>
                <a:gd name="T82" fmla="*/ 59 w 176"/>
                <a:gd name="T83" fmla="*/ 95 h 176"/>
                <a:gd name="T84" fmla="*/ 68 w 176"/>
                <a:gd name="T85" fmla="*/ 90 h 176"/>
                <a:gd name="T86" fmla="*/ 79 w 176"/>
                <a:gd name="T87" fmla="*/ 101 h 176"/>
                <a:gd name="T88" fmla="*/ 76 w 176"/>
                <a:gd name="T89" fmla="*/ 109 h 176"/>
                <a:gd name="T90" fmla="*/ 68 w 176"/>
                <a:gd name="T91" fmla="*/ 111 h 176"/>
                <a:gd name="T92" fmla="*/ 64 w 176"/>
                <a:gd name="T93" fmla="*/ 111 h 176"/>
                <a:gd name="T94" fmla="*/ 69 w 176"/>
                <a:gd name="T95" fmla="*/ 117 h 176"/>
                <a:gd name="T96" fmla="*/ 78 w 176"/>
                <a:gd name="T97" fmla="*/ 121 h 176"/>
                <a:gd name="T98" fmla="*/ 82 w 176"/>
                <a:gd name="T99" fmla="*/ 130 h 176"/>
                <a:gd name="T100" fmla="*/ 78 w 176"/>
                <a:gd name="T101" fmla="*/ 13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6" h="176">
                  <a:moveTo>
                    <a:pt x="160" y="16"/>
                  </a:moveTo>
                  <a:cubicBezTo>
                    <a:pt x="144" y="16"/>
                    <a:pt x="144" y="16"/>
                    <a:pt x="144" y="16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2" y="0"/>
                    <a:pt x="140" y="0"/>
                  </a:cubicBezTo>
                  <a:cubicBezTo>
                    <a:pt x="138" y="0"/>
                    <a:pt x="136" y="2"/>
                    <a:pt x="136" y="4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38" y="0"/>
                    <a:pt x="36" y="0"/>
                  </a:cubicBezTo>
                  <a:cubicBezTo>
                    <a:pt x="34" y="0"/>
                    <a:pt x="32" y="2"/>
                    <a:pt x="32" y="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23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60" y="176"/>
                    <a:pt x="160" y="176"/>
                    <a:pt x="160" y="176"/>
                  </a:cubicBezTo>
                  <a:cubicBezTo>
                    <a:pt x="169" y="176"/>
                    <a:pt x="176" y="169"/>
                    <a:pt x="176" y="160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23"/>
                    <a:pt x="169" y="16"/>
                    <a:pt x="160" y="16"/>
                  </a:cubicBezTo>
                  <a:moveTo>
                    <a:pt x="168" y="160"/>
                  </a:moveTo>
                  <a:cubicBezTo>
                    <a:pt x="168" y="164"/>
                    <a:pt x="164" y="168"/>
                    <a:pt x="160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168" y="64"/>
                    <a:pt x="168" y="64"/>
                    <a:pt x="168" y="64"/>
                  </a:cubicBezTo>
                  <a:lnTo>
                    <a:pt x="168" y="160"/>
                  </a:lnTo>
                  <a:close/>
                  <a:moveTo>
                    <a:pt x="168" y="5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12" y="24"/>
                    <a:pt x="16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8"/>
                    <a:pt x="34" y="40"/>
                    <a:pt x="36" y="40"/>
                  </a:cubicBezTo>
                  <a:cubicBezTo>
                    <a:pt x="38" y="40"/>
                    <a:pt x="40" y="38"/>
                    <a:pt x="40" y="36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38"/>
                    <a:pt x="138" y="40"/>
                    <a:pt x="140" y="40"/>
                  </a:cubicBezTo>
                  <a:cubicBezTo>
                    <a:pt x="142" y="40"/>
                    <a:pt x="144" y="38"/>
                    <a:pt x="144" y="36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4" y="24"/>
                    <a:pt x="168" y="28"/>
                    <a:pt x="168" y="32"/>
                  </a:cubicBezTo>
                  <a:lnTo>
                    <a:pt x="168" y="56"/>
                  </a:lnTo>
                  <a:close/>
                  <a:moveTo>
                    <a:pt x="116" y="148"/>
                  </a:moveTo>
                  <a:cubicBezTo>
                    <a:pt x="124" y="148"/>
                    <a:pt x="124" y="148"/>
                    <a:pt x="124" y="148"/>
                  </a:cubicBezTo>
                  <a:cubicBezTo>
                    <a:pt x="124" y="84"/>
                    <a:pt x="124" y="84"/>
                    <a:pt x="124" y="8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18" y="86"/>
                    <a:pt x="117" y="88"/>
                    <a:pt x="116" y="90"/>
                  </a:cubicBezTo>
                  <a:cubicBezTo>
                    <a:pt x="115" y="91"/>
                    <a:pt x="113" y="92"/>
                    <a:pt x="112" y="93"/>
                  </a:cubicBezTo>
                  <a:cubicBezTo>
                    <a:pt x="110" y="94"/>
                    <a:pt x="108" y="95"/>
                    <a:pt x="106" y="95"/>
                  </a:cubicBezTo>
                  <a:cubicBezTo>
                    <a:pt x="104" y="96"/>
                    <a:pt x="102" y="96"/>
                    <a:pt x="100" y="96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16" y="102"/>
                    <a:pt x="116" y="102"/>
                    <a:pt x="116" y="102"/>
                  </a:cubicBezTo>
                  <a:lnTo>
                    <a:pt x="116" y="148"/>
                  </a:lnTo>
                  <a:close/>
                  <a:moveTo>
                    <a:pt x="78" y="139"/>
                  </a:moveTo>
                  <a:cubicBezTo>
                    <a:pt x="77" y="140"/>
                    <a:pt x="75" y="141"/>
                    <a:pt x="74" y="141"/>
                  </a:cubicBezTo>
                  <a:cubicBezTo>
                    <a:pt x="72" y="142"/>
                    <a:pt x="70" y="142"/>
                    <a:pt x="69" y="142"/>
                  </a:cubicBezTo>
                  <a:cubicBezTo>
                    <a:pt x="64" y="142"/>
                    <a:pt x="61" y="141"/>
                    <a:pt x="59" y="138"/>
                  </a:cubicBezTo>
                  <a:cubicBezTo>
                    <a:pt x="57" y="136"/>
                    <a:pt x="55" y="132"/>
                    <a:pt x="55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131"/>
                    <a:pt x="48" y="134"/>
                    <a:pt x="49" y="137"/>
                  </a:cubicBezTo>
                  <a:cubicBezTo>
                    <a:pt x="50" y="140"/>
                    <a:pt x="52" y="142"/>
                    <a:pt x="53" y="143"/>
                  </a:cubicBezTo>
                  <a:cubicBezTo>
                    <a:pt x="55" y="145"/>
                    <a:pt x="57" y="147"/>
                    <a:pt x="60" y="148"/>
                  </a:cubicBezTo>
                  <a:cubicBezTo>
                    <a:pt x="63" y="148"/>
                    <a:pt x="65" y="149"/>
                    <a:pt x="69" y="149"/>
                  </a:cubicBezTo>
                  <a:cubicBezTo>
                    <a:pt x="71" y="149"/>
                    <a:pt x="74" y="148"/>
                    <a:pt x="77" y="148"/>
                  </a:cubicBezTo>
                  <a:cubicBezTo>
                    <a:pt x="79" y="147"/>
                    <a:pt x="82" y="146"/>
                    <a:pt x="84" y="144"/>
                  </a:cubicBezTo>
                  <a:cubicBezTo>
                    <a:pt x="86" y="142"/>
                    <a:pt x="87" y="140"/>
                    <a:pt x="88" y="138"/>
                  </a:cubicBezTo>
                  <a:cubicBezTo>
                    <a:pt x="89" y="135"/>
                    <a:pt x="90" y="133"/>
                    <a:pt x="90" y="129"/>
                  </a:cubicBezTo>
                  <a:cubicBezTo>
                    <a:pt x="90" y="126"/>
                    <a:pt x="89" y="122"/>
                    <a:pt x="87" y="119"/>
                  </a:cubicBezTo>
                  <a:cubicBezTo>
                    <a:pt x="85" y="117"/>
                    <a:pt x="83" y="115"/>
                    <a:pt x="79" y="114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81" y="112"/>
                    <a:pt x="83" y="111"/>
                    <a:pt x="85" y="109"/>
                  </a:cubicBezTo>
                  <a:cubicBezTo>
                    <a:pt x="87" y="106"/>
                    <a:pt x="87" y="104"/>
                    <a:pt x="87" y="101"/>
                  </a:cubicBezTo>
                  <a:cubicBezTo>
                    <a:pt x="87" y="98"/>
                    <a:pt x="87" y="95"/>
                    <a:pt x="86" y="93"/>
                  </a:cubicBezTo>
                  <a:cubicBezTo>
                    <a:pt x="85" y="91"/>
                    <a:pt x="84" y="89"/>
                    <a:pt x="82" y="88"/>
                  </a:cubicBezTo>
                  <a:cubicBezTo>
                    <a:pt x="80" y="86"/>
                    <a:pt x="78" y="85"/>
                    <a:pt x="76" y="85"/>
                  </a:cubicBezTo>
                  <a:cubicBezTo>
                    <a:pt x="74" y="84"/>
                    <a:pt x="71" y="84"/>
                    <a:pt x="68" y="84"/>
                  </a:cubicBezTo>
                  <a:cubicBezTo>
                    <a:pt x="65" y="84"/>
                    <a:pt x="63" y="84"/>
                    <a:pt x="60" y="85"/>
                  </a:cubicBezTo>
                  <a:cubicBezTo>
                    <a:pt x="58" y="86"/>
                    <a:pt x="56" y="88"/>
                    <a:pt x="54" y="89"/>
                  </a:cubicBezTo>
                  <a:cubicBezTo>
                    <a:pt x="53" y="91"/>
                    <a:pt x="51" y="93"/>
                    <a:pt x="51" y="96"/>
                  </a:cubicBezTo>
                  <a:cubicBezTo>
                    <a:pt x="50" y="98"/>
                    <a:pt x="49" y="101"/>
                    <a:pt x="49" y="104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7" y="103"/>
                    <a:pt x="57" y="101"/>
                    <a:pt x="57" y="99"/>
                  </a:cubicBezTo>
                  <a:cubicBezTo>
                    <a:pt x="58" y="97"/>
                    <a:pt x="58" y="96"/>
                    <a:pt x="59" y="95"/>
                  </a:cubicBezTo>
                  <a:cubicBezTo>
                    <a:pt x="60" y="93"/>
                    <a:pt x="62" y="92"/>
                    <a:pt x="63" y="92"/>
                  </a:cubicBezTo>
                  <a:cubicBezTo>
                    <a:pt x="65" y="91"/>
                    <a:pt x="66" y="90"/>
                    <a:pt x="68" y="90"/>
                  </a:cubicBezTo>
                  <a:cubicBezTo>
                    <a:pt x="72" y="90"/>
                    <a:pt x="74" y="91"/>
                    <a:pt x="76" y="93"/>
                  </a:cubicBezTo>
                  <a:cubicBezTo>
                    <a:pt x="78" y="95"/>
                    <a:pt x="79" y="97"/>
                    <a:pt x="79" y="101"/>
                  </a:cubicBezTo>
                  <a:cubicBezTo>
                    <a:pt x="79" y="102"/>
                    <a:pt x="79" y="104"/>
                    <a:pt x="78" y="105"/>
                  </a:cubicBezTo>
                  <a:cubicBezTo>
                    <a:pt x="78" y="107"/>
                    <a:pt x="77" y="108"/>
                    <a:pt x="76" y="109"/>
                  </a:cubicBezTo>
                  <a:cubicBezTo>
                    <a:pt x="75" y="109"/>
                    <a:pt x="74" y="110"/>
                    <a:pt x="72" y="111"/>
                  </a:cubicBezTo>
                  <a:cubicBezTo>
                    <a:pt x="71" y="111"/>
                    <a:pt x="69" y="111"/>
                    <a:pt x="68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1"/>
                    <a:pt x="65" y="111"/>
                    <a:pt x="64" y="111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6" y="118"/>
                    <a:pt x="67" y="117"/>
                    <a:pt x="69" y="117"/>
                  </a:cubicBezTo>
                  <a:cubicBezTo>
                    <a:pt x="71" y="117"/>
                    <a:pt x="72" y="118"/>
                    <a:pt x="74" y="118"/>
                  </a:cubicBezTo>
                  <a:cubicBezTo>
                    <a:pt x="76" y="119"/>
                    <a:pt x="77" y="120"/>
                    <a:pt x="78" y="121"/>
                  </a:cubicBezTo>
                  <a:cubicBezTo>
                    <a:pt x="79" y="122"/>
                    <a:pt x="80" y="123"/>
                    <a:pt x="81" y="124"/>
                  </a:cubicBezTo>
                  <a:cubicBezTo>
                    <a:pt x="82" y="126"/>
                    <a:pt x="82" y="128"/>
                    <a:pt x="82" y="130"/>
                  </a:cubicBezTo>
                  <a:cubicBezTo>
                    <a:pt x="82" y="132"/>
                    <a:pt x="82" y="133"/>
                    <a:pt x="81" y="135"/>
                  </a:cubicBezTo>
                  <a:cubicBezTo>
                    <a:pt x="80" y="137"/>
                    <a:pt x="79" y="138"/>
                    <a:pt x="78" y="13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530266" y="171450"/>
            <a:ext cx="449356" cy="449356"/>
            <a:chOff x="209550" y="171450"/>
            <a:chExt cx="641350" cy="641350"/>
          </a:xfrm>
        </p:grpSpPr>
        <p:sp>
          <p:nvSpPr>
            <p:cNvPr id="25" name="Rectangle 24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BE48C89-8122-4FBC-ACA1-61CBC3912177}"/>
              </a:ext>
            </a:extLst>
          </p:cNvPr>
          <p:cNvSpPr txBox="1"/>
          <p:nvPr/>
        </p:nvSpPr>
        <p:spPr>
          <a:xfrm>
            <a:off x="1590879" y="396128"/>
            <a:ext cx="7302067" cy="266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/>
              <a:t>IKEv2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: Internet Key Exchange Version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-&gt; </a:t>
            </a:r>
            <a:r>
              <a:rPr lang="en-US" altLang="ko-KR" dirty="0"/>
              <a:t>UDP </a:t>
            </a:r>
            <a:r>
              <a:rPr lang="ko-KR" altLang="en-US" dirty="0"/>
              <a:t>포트 </a:t>
            </a:r>
            <a:r>
              <a:rPr lang="en-US" altLang="ko-KR" dirty="0"/>
              <a:t>500</a:t>
            </a:r>
            <a:r>
              <a:rPr lang="ko-KR" altLang="en-US" dirty="0"/>
              <a:t>만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-&gt; </a:t>
            </a:r>
            <a:r>
              <a:rPr lang="ko-KR" altLang="en-US" dirty="0"/>
              <a:t>끊어진 연결을 자동으로 복원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36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4674" y="-22734"/>
            <a:ext cx="4381193" cy="907952"/>
            <a:chOff x="958926" y="701103"/>
            <a:chExt cx="4381193" cy="4059850"/>
          </a:xfrm>
        </p:grpSpPr>
        <p:sp>
          <p:nvSpPr>
            <p:cNvPr id="7" name="TextBox 6"/>
            <p:cNvSpPr txBox="1"/>
            <p:nvPr/>
          </p:nvSpPr>
          <p:spPr>
            <a:xfrm>
              <a:off x="958926" y="701103"/>
              <a:ext cx="4381193" cy="3673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spc="3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Subscription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57431" y="4760953"/>
              <a:ext cx="74532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2997" y="171450"/>
            <a:ext cx="449356" cy="449356"/>
            <a:chOff x="209550" y="171450"/>
            <a:chExt cx="641350" cy="641350"/>
          </a:xfrm>
        </p:grpSpPr>
        <p:sp>
          <p:nvSpPr>
            <p:cNvPr id="16" name="Rectangle 15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E321636-9BA6-4799-98F1-5F564B04F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2" y="1188653"/>
            <a:ext cx="10795747" cy="505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4674" y="-22734"/>
            <a:ext cx="4381193" cy="907952"/>
            <a:chOff x="958926" y="701103"/>
            <a:chExt cx="4381193" cy="4059850"/>
          </a:xfrm>
        </p:grpSpPr>
        <p:sp>
          <p:nvSpPr>
            <p:cNvPr id="7" name="TextBox 6"/>
            <p:cNvSpPr txBox="1"/>
            <p:nvPr/>
          </p:nvSpPr>
          <p:spPr>
            <a:xfrm>
              <a:off x="958926" y="701103"/>
              <a:ext cx="4381193" cy="821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spc="300" dirty="0" err="1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Vnet</a:t>
              </a:r>
              <a:r>
                <a:rPr lang="en-US" sz="3600" spc="3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 to </a:t>
              </a:r>
              <a:r>
                <a:rPr lang="en-US" sz="3600" spc="300" dirty="0" err="1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Vnet</a:t>
              </a:r>
              <a:endParaRPr lang="en-US" sz="36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57431" y="4760953"/>
              <a:ext cx="74532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2997" y="171450"/>
            <a:ext cx="449356" cy="449356"/>
            <a:chOff x="209550" y="171450"/>
            <a:chExt cx="641350" cy="641350"/>
          </a:xfrm>
        </p:grpSpPr>
        <p:sp>
          <p:nvSpPr>
            <p:cNvPr id="16" name="Rectangle 15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FAAEDA1A-1149-4328-9312-3B51AB4EE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97" y="1462695"/>
            <a:ext cx="9096375" cy="490537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6AE82272-8A2D-4AA9-A0F6-3CDD58944740}"/>
              </a:ext>
            </a:extLst>
          </p:cNvPr>
          <p:cNvSpPr/>
          <p:nvPr/>
        </p:nvSpPr>
        <p:spPr>
          <a:xfrm>
            <a:off x="3085270" y="4105072"/>
            <a:ext cx="1535368" cy="17412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7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4674" y="-22734"/>
            <a:ext cx="6077623" cy="907952"/>
            <a:chOff x="958926" y="701103"/>
            <a:chExt cx="6077623" cy="4059850"/>
          </a:xfrm>
        </p:grpSpPr>
        <p:sp>
          <p:nvSpPr>
            <p:cNvPr id="7" name="TextBox 6"/>
            <p:cNvSpPr txBox="1"/>
            <p:nvPr/>
          </p:nvSpPr>
          <p:spPr>
            <a:xfrm>
              <a:off x="958926" y="701103"/>
              <a:ext cx="6077623" cy="3669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spc="3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Virtual Network </a:t>
              </a:r>
              <a:r>
                <a:rPr lang="ko-KR" altLang="en-US" sz="3600" spc="3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만들기</a:t>
              </a:r>
              <a:endParaRPr lang="en-US" altLang="ko-KR" sz="36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57431" y="4760953"/>
              <a:ext cx="74532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2997" y="171450"/>
            <a:ext cx="449356" cy="449356"/>
            <a:chOff x="209550" y="171450"/>
            <a:chExt cx="641350" cy="641350"/>
          </a:xfrm>
        </p:grpSpPr>
        <p:sp>
          <p:nvSpPr>
            <p:cNvPr id="16" name="Rectangle 15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B1AC7CE-7246-49C4-9A51-7291C7437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31" y="1067287"/>
            <a:ext cx="3037376" cy="53133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31DF48-A063-4554-BE73-A7FF1D0905E8}"/>
              </a:ext>
            </a:extLst>
          </p:cNvPr>
          <p:cNvSpPr txBox="1"/>
          <p:nvPr/>
        </p:nvSpPr>
        <p:spPr>
          <a:xfrm>
            <a:off x="1617617" y="1774002"/>
            <a:ext cx="271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TestVNet1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CE370B0-02C1-41D7-8586-B78CFA3AC116}"/>
              </a:ext>
            </a:extLst>
          </p:cNvPr>
          <p:cNvSpPr txBox="1"/>
          <p:nvPr/>
        </p:nvSpPr>
        <p:spPr>
          <a:xfrm>
            <a:off x="1617617" y="2358202"/>
            <a:ext cx="271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10.41.0.0/16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AB49A14-37CF-4647-95EA-DA9976B82054}"/>
              </a:ext>
            </a:extLst>
          </p:cNvPr>
          <p:cNvSpPr txBox="1"/>
          <p:nvPr/>
        </p:nvSpPr>
        <p:spPr>
          <a:xfrm>
            <a:off x="1554116" y="3001887"/>
            <a:ext cx="271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B431FDC-5444-4A6E-B8E9-63D6989FA588}"/>
              </a:ext>
            </a:extLst>
          </p:cNvPr>
          <p:cNvSpPr txBox="1"/>
          <p:nvPr/>
        </p:nvSpPr>
        <p:spPr>
          <a:xfrm>
            <a:off x="1554115" y="4372736"/>
            <a:ext cx="271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East-us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AC803C7-FAFE-44BE-8EE5-917D4BD0E7E8}"/>
              </a:ext>
            </a:extLst>
          </p:cNvPr>
          <p:cNvSpPr txBox="1"/>
          <p:nvPr/>
        </p:nvSpPr>
        <p:spPr>
          <a:xfrm>
            <a:off x="1528717" y="5180489"/>
            <a:ext cx="271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Subnet_Test1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2A7D39C-64F1-4F4E-BF7D-4A9FEFB51A7B}"/>
              </a:ext>
            </a:extLst>
          </p:cNvPr>
          <p:cNvSpPr txBox="1"/>
          <p:nvPr/>
        </p:nvSpPr>
        <p:spPr>
          <a:xfrm>
            <a:off x="1566816" y="5790089"/>
            <a:ext cx="271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10.41.255.0/24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43A8EA25-B828-47C9-BB66-7B1E82804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297" y="1067287"/>
            <a:ext cx="3037376" cy="53133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BC8802D-2663-4A8A-A553-64D68D029634}"/>
              </a:ext>
            </a:extLst>
          </p:cNvPr>
          <p:cNvSpPr txBox="1"/>
          <p:nvPr/>
        </p:nvSpPr>
        <p:spPr>
          <a:xfrm>
            <a:off x="7132083" y="1774002"/>
            <a:ext cx="271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TestVNet4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3C0F75D-6E73-47C3-B1A6-B2607108493D}"/>
              </a:ext>
            </a:extLst>
          </p:cNvPr>
          <p:cNvSpPr txBox="1"/>
          <p:nvPr/>
        </p:nvSpPr>
        <p:spPr>
          <a:xfrm>
            <a:off x="7132083" y="2358202"/>
            <a:ext cx="271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10.42.0.0/16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6A874D0-7890-43F8-BA20-E6CCC8E8F3EB}"/>
              </a:ext>
            </a:extLst>
          </p:cNvPr>
          <p:cNvSpPr txBox="1"/>
          <p:nvPr/>
        </p:nvSpPr>
        <p:spPr>
          <a:xfrm>
            <a:off x="7068582" y="3001887"/>
            <a:ext cx="271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4A9082E-B600-4D87-9A0F-DBE8F30E5AD5}"/>
              </a:ext>
            </a:extLst>
          </p:cNvPr>
          <p:cNvSpPr txBox="1"/>
          <p:nvPr/>
        </p:nvSpPr>
        <p:spPr>
          <a:xfrm>
            <a:off x="7068581" y="4372736"/>
            <a:ext cx="271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West-us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2977380-4FF2-4751-A79D-AB660430174A}"/>
              </a:ext>
            </a:extLst>
          </p:cNvPr>
          <p:cNvSpPr txBox="1"/>
          <p:nvPr/>
        </p:nvSpPr>
        <p:spPr>
          <a:xfrm>
            <a:off x="7043183" y="5180489"/>
            <a:ext cx="271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Subnet_Test2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B780ECC-0849-41D3-A241-78681C452C51}"/>
              </a:ext>
            </a:extLst>
          </p:cNvPr>
          <p:cNvSpPr txBox="1"/>
          <p:nvPr/>
        </p:nvSpPr>
        <p:spPr>
          <a:xfrm>
            <a:off x="7081282" y="5790089"/>
            <a:ext cx="271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10.42.255.0/24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35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/>
        </p:nvSpPr>
        <p:spPr>
          <a:xfrm rot="16200000">
            <a:off x="10035126" y="4701124"/>
            <a:ext cx="3339885" cy="973865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>
            <a:off x="9820262" y="1"/>
            <a:ext cx="2371738" cy="6857999"/>
          </a:xfrm>
          <a:prstGeom prst="parallelogram">
            <a:avLst>
              <a:gd name="adj" fmla="val 835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2022" y="1458906"/>
            <a:ext cx="7302067" cy="188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이름 </a:t>
            </a:r>
            <a:r>
              <a:rPr lang="en-US" altLang="ko-KR" sz="2000" dirty="0"/>
              <a:t>: </a:t>
            </a:r>
            <a:r>
              <a:rPr lang="ko-KR" altLang="en-US" sz="2000" dirty="0"/>
              <a:t>고재형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메일주소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2"/>
              </a:rPr>
              <a:t>gojae33@gmail.com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전화번호 </a:t>
            </a:r>
            <a:r>
              <a:rPr lang="en-US" altLang="ko-KR" sz="2000" dirty="0"/>
              <a:t>: 010 – 7321 – 9919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Git</a:t>
            </a:r>
            <a:r>
              <a:rPr lang="ko-KR" altLang="en-US" sz="2000" dirty="0"/>
              <a:t>주소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3"/>
              </a:rPr>
              <a:t>https://github.com/gojh91</a:t>
            </a:r>
            <a:endParaRPr lang="en-US" altLang="ko-KR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878736" y="5957939"/>
            <a:ext cx="2062628" cy="346677"/>
            <a:chOff x="-1342231" y="-800471"/>
            <a:chExt cx="3315256" cy="557213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9" name="Freeform 33"/>
            <p:cNvSpPr>
              <a:spLocks noEditPoints="1"/>
            </p:cNvSpPr>
            <p:nvPr/>
          </p:nvSpPr>
          <p:spPr bwMode="auto">
            <a:xfrm>
              <a:off x="-1342231" y="-800471"/>
              <a:ext cx="557212" cy="557213"/>
            </a:xfrm>
            <a:custGeom>
              <a:avLst/>
              <a:gdLst>
                <a:gd name="T0" fmla="*/ 130 w 176"/>
                <a:gd name="T1" fmla="*/ 57 h 176"/>
                <a:gd name="T2" fmla="*/ 119 w 176"/>
                <a:gd name="T3" fmla="*/ 61 h 176"/>
                <a:gd name="T4" fmla="*/ 107 w 176"/>
                <a:gd name="T5" fmla="*/ 56 h 176"/>
                <a:gd name="T6" fmla="*/ 91 w 176"/>
                <a:gd name="T7" fmla="*/ 72 h 176"/>
                <a:gd name="T8" fmla="*/ 91 w 176"/>
                <a:gd name="T9" fmla="*/ 76 h 176"/>
                <a:gd name="T10" fmla="*/ 58 w 176"/>
                <a:gd name="T11" fmla="*/ 59 h 176"/>
                <a:gd name="T12" fmla="*/ 55 w 176"/>
                <a:gd name="T13" fmla="*/ 67 h 176"/>
                <a:gd name="T14" fmla="*/ 63 w 176"/>
                <a:gd name="T15" fmla="*/ 81 h 176"/>
                <a:gd name="T16" fmla="*/ 55 w 176"/>
                <a:gd name="T17" fmla="*/ 79 h 176"/>
                <a:gd name="T18" fmla="*/ 55 w 176"/>
                <a:gd name="T19" fmla="*/ 79 h 176"/>
                <a:gd name="T20" fmla="*/ 68 w 176"/>
                <a:gd name="T21" fmla="*/ 95 h 176"/>
                <a:gd name="T22" fmla="*/ 64 w 176"/>
                <a:gd name="T23" fmla="*/ 95 h 176"/>
                <a:gd name="T24" fmla="*/ 61 w 176"/>
                <a:gd name="T25" fmla="*/ 95 h 176"/>
                <a:gd name="T26" fmla="*/ 76 w 176"/>
                <a:gd name="T27" fmla="*/ 106 h 176"/>
                <a:gd name="T28" fmla="*/ 56 w 176"/>
                <a:gd name="T29" fmla="*/ 113 h 176"/>
                <a:gd name="T30" fmla="*/ 52 w 176"/>
                <a:gd name="T31" fmla="*/ 113 h 176"/>
                <a:gd name="T32" fmla="*/ 77 w 176"/>
                <a:gd name="T33" fmla="*/ 120 h 176"/>
                <a:gd name="T34" fmla="*/ 124 w 176"/>
                <a:gd name="T35" fmla="*/ 74 h 176"/>
                <a:gd name="T36" fmla="*/ 124 w 176"/>
                <a:gd name="T37" fmla="*/ 72 h 176"/>
                <a:gd name="T38" fmla="*/ 132 w 176"/>
                <a:gd name="T39" fmla="*/ 64 h 176"/>
                <a:gd name="T40" fmla="*/ 123 w 176"/>
                <a:gd name="T41" fmla="*/ 66 h 176"/>
                <a:gd name="T42" fmla="*/ 130 w 176"/>
                <a:gd name="T43" fmla="*/ 57 h 176"/>
                <a:gd name="T44" fmla="*/ 88 w 176"/>
                <a:gd name="T45" fmla="*/ 0 h 176"/>
                <a:gd name="T46" fmla="*/ 0 w 176"/>
                <a:gd name="T47" fmla="*/ 88 h 176"/>
                <a:gd name="T48" fmla="*/ 88 w 176"/>
                <a:gd name="T49" fmla="*/ 176 h 176"/>
                <a:gd name="T50" fmla="*/ 176 w 176"/>
                <a:gd name="T51" fmla="*/ 88 h 176"/>
                <a:gd name="T52" fmla="*/ 88 w 176"/>
                <a:gd name="T53" fmla="*/ 0 h 176"/>
                <a:gd name="T54" fmla="*/ 88 w 176"/>
                <a:gd name="T55" fmla="*/ 168 h 176"/>
                <a:gd name="T56" fmla="*/ 8 w 176"/>
                <a:gd name="T57" fmla="*/ 88 h 176"/>
                <a:gd name="T58" fmla="*/ 88 w 176"/>
                <a:gd name="T59" fmla="*/ 8 h 176"/>
                <a:gd name="T60" fmla="*/ 168 w 176"/>
                <a:gd name="T61" fmla="*/ 88 h 176"/>
                <a:gd name="T62" fmla="*/ 88 w 176"/>
                <a:gd name="T63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6" h="176">
                  <a:moveTo>
                    <a:pt x="130" y="57"/>
                  </a:moveTo>
                  <a:cubicBezTo>
                    <a:pt x="127" y="59"/>
                    <a:pt x="123" y="60"/>
                    <a:pt x="119" y="61"/>
                  </a:cubicBezTo>
                  <a:cubicBezTo>
                    <a:pt x="116" y="58"/>
                    <a:pt x="112" y="56"/>
                    <a:pt x="107" y="56"/>
                  </a:cubicBezTo>
                  <a:cubicBezTo>
                    <a:pt x="98" y="56"/>
                    <a:pt x="91" y="63"/>
                    <a:pt x="91" y="72"/>
                  </a:cubicBezTo>
                  <a:cubicBezTo>
                    <a:pt x="91" y="73"/>
                    <a:pt x="91" y="75"/>
                    <a:pt x="91" y="76"/>
                  </a:cubicBezTo>
                  <a:cubicBezTo>
                    <a:pt x="78" y="75"/>
                    <a:pt x="66" y="69"/>
                    <a:pt x="58" y="59"/>
                  </a:cubicBezTo>
                  <a:cubicBezTo>
                    <a:pt x="56" y="61"/>
                    <a:pt x="55" y="64"/>
                    <a:pt x="55" y="67"/>
                  </a:cubicBezTo>
                  <a:cubicBezTo>
                    <a:pt x="55" y="73"/>
                    <a:pt x="58" y="78"/>
                    <a:pt x="63" y="81"/>
                  </a:cubicBezTo>
                  <a:cubicBezTo>
                    <a:pt x="60" y="80"/>
                    <a:pt x="57" y="80"/>
                    <a:pt x="55" y="79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87"/>
                    <a:pt x="61" y="93"/>
                    <a:pt x="68" y="95"/>
                  </a:cubicBezTo>
                  <a:cubicBezTo>
                    <a:pt x="67" y="95"/>
                    <a:pt x="66" y="95"/>
                    <a:pt x="64" y="95"/>
                  </a:cubicBezTo>
                  <a:cubicBezTo>
                    <a:pt x="63" y="95"/>
                    <a:pt x="62" y="95"/>
                    <a:pt x="61" y="95"/>
                  </a:cubicBezTo>
                  <a:cubicBezTo>
                    <a:pt x="63" y="101"/>
                    <a:pt x="69" y="106"/>
                    <a:pt x="76" y="106"/>
                  </a:cubicBezTo>
                  <a:cubicBezTo>
                    <a:pt x="71" y="110"/>
                    <a:pt x="64" y="113"/>
                    <a:pt x="56" y="113"/>
                  </a:cubicBezTo>
                  <a:cubicBezTo>
                    <a:pt x="55" y="113"/>
                    <a:pt x="53" y="113"/>
                    <a:pt x="52" y="113"/>
                  </a:cubicBezTo>
                  <a:cubicBezTo>
                    <a:pt x="59" y="117"/>
                    <a:pt x="68" y="120"/>
                    <a:pt x="77" y="120"/>
                  </a:cubicBezTo>
                  <a:cubicBezTo>
                    <a:pt x="107" y="120"/>
                    <a:pt x="124" y="95"/>
                    <a:pt x="124" y="74"/>
                  </a:cubicBezTo>
                  <a:cubicBezTo>
                    <a:pt x="124" y="73"/>
                    <a:pt x="124" y="73"/>
                    <a:pt x="124" y="72"/>
                  </a:cubicBezTo>
                  <a:cubicBezTo>
                    <a:pt x="127" y="70"/>
                    <a:pt x="130" y="67"/>
                    <a:pt x="132" y="64"/>
                  </a:cubicBezTo>
                  <a:cubicBezTo>
                    <a:pt x="129" y="65"/>
                    <a:pt x="126" y="66"/>
                    <a:pt x="123" y="66"/>
                  </a:cubicBezTo>
                  <a:cubicBezTo>
                    <a:pt x="126" y="64"/>
                    <a:pt x="129" y="61"/>
                    <a:pt x="130" y="57"/>
                  </a:cubicBezTo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moveTo>
                    <a:pt x="88" y="168"/>
                  </a:move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32" y="8"/>
                    <a:pt x="168" y="44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4"/>
            <p:cNvSpPr>
              <a:spLocks noEditPoints="1"/>
            </p:cNvSpPr>
            <p:nvPr/>
          </p:nvSpPr>
          <p:spPr bwMode="auto">
            <a:xfrm>
              <a:off x="-422883" y="-800471"/>
              <a:ext cx="557211" cy="557213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88 w 176"/>
                <a:gd name="T11" fmla="*/ 168 h 176"/>
                <a:gd name="T12" fmla="*/ 8 w 176"/>
                <a:gd name="T13" fmla="*/ 88 h 176"/>
                <a:gd name="T14" fmla="*/ 88 w 176"/>
                <a:gd name="T15" fmla="*/ 8 h 176"/>
                <a:gd name="T16" fmla="*/ 168 w 176"/>
                <a:gd name="T17" fmla="*/ 88 h 176"/>
                <a:gd name="T18" fmla="*/ 88 w 176"/>
                <a:gd name="T19" fmla="*/ 168 h 176"/>
                <a:gd name="T20" fmla="*/ 96 w 176"/>
                <a:gd name="T21" fmla="*/ 69 h 176"/>
                <a:gd name="T22" fmla="*/ 101 w 176"/>
                <a:gd name="T23" fmla="*/ 64 h 176"/>
                <a:gd name="T24" fmla="*/ 108 w 176"/>
                <a:gd name="T25" fmla="*/ 64 h 176"/>
                <a:gd name="T26" fmla="*/ 108 w 176"/>
                <a:gd name="T27" fmla="*/ 52 h 176"/>
                <a:gd name="T28" fmla="*/ 97 w 176"/>
                <a:gd name="T29" fmla="*/ 52 h 176"/>
                <a:gd name="T30" fmla="*/ 80 w 176"/>
                <a:gd name="T31" fmla="*/ 68 h 176"/>
                <a:gd name="T32" fmla="*/ 80 w 176"/>
                <a:gd name="T33" fmla="*/ 76 h 176"/>
                <a:gd name="T34" fmla="*/ 72 w 176"/>
                <a:gd name="T35" fmla="*/ 76 h 176"/>
                <a:gd name="T36" fmla="*/ 72 w 176"/>
                <a:gd name="T37" fmla="*/ 88 h 176"/>
                <a:gd name="T38" fmla="*/ 80 w 176"/>
                <a:gd name="T39" fmla="*/ 88 h 176"/>
                <a:gd name="T40" fmla="*/ 80 w 176"/>
                <a:gd name="T41" fmla="*/ 124 h 176"/>
                <a:gd name="T42" fmla="*/ 96 w 176"/>
                <a:gd name="T43" fmla="*/ 124 h 176"/>
                <a:gd name="T44" fmla="*/ 96 w 176"/>
                <a:gd name="T45" fmla="*/ 88 h 176"/>
                <a:gd name="T46" fmla="*/ 107 w 176"/>
                <a:gd name="T47" fmla="*/ 88 h 176"/>
                <a:gd name="T48" fmla="*/ 108 w 176"/>
                <a:gd name="T49" fmla="*/ 76 h 176"/>
                <a:gd name="T50" fmla="*/ 96 w 176"/>
                <a:gd name="T51" fmla="*/ 76 h 176"/>
                <a:gd name="T52" fmla="*/ 96 w 176"/>
                <a:gd name="T53" fmla="*/ 6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moveTo>
                    <a:pt x="88" y="168"/>
                  </a:move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32" y="8"/>
                    <a:pt x="168" y="44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moveTo>
                    <a:pt x="96" y="69"/>
                  </a:moveTo>
                  <a:cubicBezTo>
                    <a:pt x="96" y="66"/>
                    <a:pt x="96" y="64"/>
                    <a:pt x="101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97" y="52"/>
                    <a:pt x="97" y="52"/>
                    <a:pt x="97" y="52"/>
                  </a:cubicBezTo>
                  <a:cubicBezTo>
                    <a:pt x="84" y="52"/>
                    <a:pt x="80" y="58"/>
                    <a:pt x="80" y="68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2" y="88"/>
                    <a:pt x="72" y="88"/>
                    <a:pt x="72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124"/>
                    <a:pt x="80" y="124"/>
                    <a:pt x="80" y="124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107" y="88"/>
                    <a:pt x="107" y="88"/>
                    <a:pt x="107" y="88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96" y="76"/>
                    <a:pt x="96" y="76"/>
                    <a:pt x="96" y="76"/>
                  </a:cubicBezTo>
                  <a:lnTo>
                    <a:pt x="96" y="6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6"/>
            <p:cNvSpPr>
              <a:spLocks noEditPoints="1"/>
            </p:cNvSpPr>
            <p:nvPr/>
          </p:nvSpPr>
          <p:spPr bwMode="auto">
            <a:xfrm>
              <a:off x="496465" y="-800471"/>
              <a:ext cx="557211" cy="557213"/>
            </a:xfrm>
            <a:custGeom>
              <a:avLst/>
              <a:gdLst>
                <a:gd name="T0" fmla="*/ 87 w 176"/>
                <a:gd name="T1" fmla="*/ 52 h 176"/>
                <a:gd name="T2" fmla="*/ 82 w 176"/>
                <a:gd name="T3" fmla="*/ 53 h 176"/>
                <a:gd name="T4" fmla="*/ 73 w 176"/>
                <a:gd name="T5" fmla="*/ 56 h 176"/>
                <a:gd name="T6" fmla="*/ 58 w 176"/>
                <a:gd name="T7" fmla="*/ 72 h 176"/>
                <a:gd name="T8" fmla="*/ 57 w 176"/>
                <a:gd name="T9" fmla="*/ 76 h 176"/>
                <a:gd name="T10" fmla="*/ 64 w 176"/>
                <a:gd name="T11" fmla="*/ 97 h 176"/>
                <a:gd name="T12" fmla="*/ 68 w 176"/>
                <a:gd name="T13" fmla="*/ 98 h 176"/>
                <a:gd name="T14" fmla="*/ 69 w 176"/>
                <a:gd name="T15" fmla="*/ 95 h 176"/>
                <a:gd name="T16" fmla="*/ 69 w 176"/>
                <a:gd name="T17" fmla="*/ 92 h 176"/>
                <a:gd name="T18" fmla="*/ 67 w 176"/>
                <a:gd name="T19" fmla="*/ 89 h 176"/>
                <a:gd name="T20" fmla="*/ 65 w 176"/>
                <a:gd name="T21" fmla="*/ 82 h 176"/>
                <a:gd name="T22" fmla="*/ 65 w 176"/>
                <a:gd name="T23" fmla="*/ 81 h 176"/>
                <a:gd name="T24" fmla="*/ 67 w 176"/>
                <a:gd name="T25" fmla="*/ 73 h 176"/>
                <a:gd name="T26" fmla="*/ 82 w 176"/>
                <a:gd name="T27" fmla="*/ 61 h 176"/>
                <a:gd name="T28" fmla="*/ 91 w 176"/>
                <a:gd name="T29" fmla="*/ 60 h 176"/>
                <a:gd name="T30" fmla="*/ 96 w 176"/>
                <a:gd name="T31" fmla="*/ 61 h 176"/>
                <a:gd name="T32" fmla="*/ 107 w 176"/>
                <a:gd name="T33" fmla="*/ 70 h 176"/>
                <a:gd name="T34" fmla="*/ 108 w 176"/>
                <a:gd name="T35" fmla="*/ 83 h 176"/>
                <a:gd name="T36" fmla="*/ 107 w 176"/>
                <a:gd name="T37" fmla="*/ 88 h 176"/>
                <a:gd name="T38" fmla="*/ 95 w 176"/>
                <a:gd name="T39" fmla="*/ 102 h 176"/>
                <a:gd name="T40" fmla="*/ 86 w 176"/>
                <a:gd name="T41" fmla="*/ 97 h 176"/>
                <a:gd name="T42" fmla="*/ 86 w 176"/>
                <a:gd name="T43" fmla="*/ 94 h 176"/>
                <a:gd name="T44" fmla="*/ 90 w 176"/>
                <a:gd name="T45" fmla="*/ 79 h 176"/>
                <a:gd name="T46" fmla="*/ 85 w 176"/>
                <a:gd name="T47" fmla="*/ 70 h 176"/>
                <a:gd name="T48" fmla="*/ 76 w 176"/>
                <a:gd name="T49" fmla="*/ 76 h 176"/>
                <a:gd name="T50" fmla="*/ 75 w 176"/>
                <a:gd name="T51" fmla="*/ 85 h 176"/>
                <a:gd name="T52" fmla="*/ 76 w 176"/>
                <a:gd name="T53" fmla="*/ 90 h 176"/>
                <a:gd name="T54" fmla="*/ 73 w 176"/>
                <a:gd name="T55" fmla="*/ 101 h 176"/>
                <a:gd name="T56" fmla="*/ 70 w 176"/>
                <a:gd name="T57" fmla="*/ 113 h 176"/>
                <a:gd name="T58" fmla="*/ 69 w 176"/>
                <a:gd name="T59" fmla="*/ 119 h 176"/>
                <a:gd name="T60" fmla="*/ 69 w 176"/>
                <a:gd name="T61" fmla="*/ 121 h 176"/>
                <a:gd name="T62" fmla="*/ 69 w 176"/>
                <a:gd name="T63" fmla="*/ 128 h 176"/>
                <a:gd name="T64" fmla="*/ 70 w 176"/>
                <a:gd name="T65" fmla="*/ 131 h 176"/>
                <a:gd name="T66" fmla="*/ 70 w 176"/>
                <a:gd name="T67" fmla="*/ 132 h 176"/>
                <a:gd name="T68" fmla="*/ 75 w 176"/>
                <a:gd name="T69" fmla="*/ 126 h 176"/>
                <a:gd name="T70" fmla="*/ 79 w 176"/>
                <a:gd name="T71" fmla="*/ 119 h 176"/>
                <a:gd name="T72" fmla="*/ 81 w 176"/>
                <a:gd name="T73" fmla="*/ 111 h 176"/>
                <a:gd name="T74" fmla="*/ 83 w 176"/>
                <a:gd name="T75" fmla="*/ 104 h 176"/>
                <a:gd name="T76" fmla="*/ 83 w 176"/>
                <a:gd name="T77" fmla="*/ 104 h 176"/>
                <a:gd name="T78" fmla="*/ 85 w 176"/>
                <a:gd name="T79" fmla="*/ 107 h 176"/>
                <a:gd name="T80" fmla="*/ 99 w 176"/>
                <a:gd name="T81" fmla="*/ 110 h 176"/>
                <a:gd name="T82" fmla="*/ 113 w 176"/>
                <a:gd name="T83" fmla="*/ 101 h 176"/>
                <a:gd name="T84" fmla="*/ 118 w 176"/>
                <a:gd name="T85" fmla="*/ 90 h 176"/>
                <a:gd name="T86" fmla="*/ 120 w 176"/>
                <a:gd name="T87" fmla="*/ 84 h 176"/>
                <a:gd name="T88" fmla="*/ 118 w 176"/>
                <a:gd name="T89" fmla="*/ 68 h 176"/>
                <a:gd name="T90" fmla="*/ 87 w 176"/>
                <a:gd name="T91" fmla="*/ 52 h 176"/>
                <a:gd name="T92" fmla="*/ 88 w 176"/>
                <a:gd name="T93" fmla="*/ 0 h 176"/>
                <a:gd name="T94" fmla="*/ 0 w 176"/>
                <a:gd name="T95" fmla="*/ 88 h 176"/>
                <a:gd name="T96" fmla="*/ 88 w 176"/>
                <a:gd name="T97" fmla="*/ 176 h 176"/>
                <a:gd name="T98" fmla="*/ 176 w 176"/>
                <a:gd name="T99" fmla="*/ 88 h 176"/>
                <a:gd name="T100" fmla="*/ 88 w 176"/>
                <a:gd name="T101" fmla="*/ 0 h 176"/>
                <a:gd name="T102" fmla="*/ 88 w 176"/>
                <a:gd name="T103" fmla="*/ 168 h 176"/>
                <a:gd name="T104" fmla="*/ 8 w 176"/>
                <a:gd name="T105" fmla="*/ 88 h 176"/>
                <a:gd name="T106" fmla="*/ 88 w 176"/>
                <a:gd name="T107" fmla="*/ 8 h 176"/>
                <a:gd name="T108" fmla="*/ 168 w 176"/>
                <a:gd name="T109" fmla="*/ 88 h 176"/>
                <a:gd name="T110" fmla="*/ 88 w 176"/>
                <a:gd name="T111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6" h="176">
                  <a:moveTo>
                    <a:pt x="87" y="52"/>
                  </a:moveTo>
                  <a:cubicBezTo>
                    <a:pt x="85" y="52"/>
                    <a:pt x="84" y="52"/>
                    <a:pt x="82" y="53"/>
                  </a:cubicBezTo>
                  <a:cubicBezTo>
                    <a:pt x="79" y="53"/>
                    <a:pt x="75" y="54"/>
                    <a:pt x="73" y="56"/>
                  </a:cubicBezTo>
                  <a:cubicBezTo>
                    <a:pt x="66" y="60"/>
                    <a:pt x="61" y="64"/>
                    <a:pt x="58" y="72"/>
                  </a:cubicBezTo>
                  <a:cubicBezTo>
                    <a:pt x="57" y="73"/>
                    <a:pt x="57" y="75"/>
                    <a:pt x="57" y="76"/>
                  </a:cubicBezTo>
                  <a:cubicBezTo>
                    <a:pt x="54" y="85"/>
                    <a:pt x="59" y="94"/>
                    <a:pt x="64" y="97"/>
                  </a:cubicBezTo>
                  <a:cubicBezTo>
                    <a:pt x="65" y="98"/>
                    <a:pt x="67" y="99"/>
                    <a:pt x="68" y="98"/>
                  </a:cubicBezTo>
                  <a:cubicBezTo>
                    <a:pt x="69" y="97"/>
                    <a:pt x="68" y="96"/>
                    <a:pt x="69" y="95"/>
                  </a:cubicBezTo>
                  <a:cubicBezTo>
                    <a:pt x="69" y="94"/>
                    <a:pt x="70" y="93"/>
                    <a:pt x="69" y="92"/>
                  </a:cubicBezTo>
                  <a:cubicBezTo>
                    <a:pt x="69" y="91"/>
                    <a:pt x="68" y="90"/>
                    <a:pt x="67" y="89"/>
                  </a:cubicBezTo>
                  <a:cubicBezTo>
                    <a:pt x="66" y="87"/>
                    <a:pt x="66" y="85"/>
                    <a:pt x="65" y="82"/>
                  </a:cubicBezTo>
                  <a:cubicBezTo>
                    <a:pt x="65" y="82"/>
                    <a:pt x="65" y="81"/>
                    <a:pt x="65" y="81"/>
                  </a:cubicBezTo>
                  <a:cubicBezTo>
                    <a:pt x="66" y="78"/>
                    <a:pt x="66" y="76"/>
                    <a:pt x="67" y="73"/>
                  </a:cubicBezTo>
                  <a:cubicBezTo>
                    <a:pt x="70" y="67"/>
                    <a:pt x="75" y="63"/>
                    <a:pt x="82" y="61"/>
                  </a:cubicBezTo>
                  <a:cubicBezTo>
                    <a:pt x="84" y="60"/>
                    <a:pt x="89" y="59"/>
                    <a:pt x="91" y="60"/>
                  </a:cubicBezTo>
                  <a:cubicBezTo>
                    <a:pt x="93" y="60"/>
                    <a:pt x="94" y="60"/>
                    <a:pt x="96" y="61"/>
                  </a:cubicBezTo>
                  <a:cubicBezTo>
                    <a:pt x="101" y="62"/>
                    <a:pt x="105" y="65"/>
                    <a:pt x="107" y="70"/>
                  </a:cubicBezTo>
                  <a:cubicBezTo>
                    <a:pt x="108" y="73"/>
                    <a:pt x="109" y="79"/>
                    <a:pt x="108" y="83"/>
                  </a:cubicBezTo>
                  <a:cubicBezTo>
                    <a:pt x="107" y="85"/>
                    <a:pt x="107" y="87"/>
                    <a:pt x="107" y="88"/>
                  </a:cubicBezTo>
                  <a:cubicBezTo>
                    <a:pt x="105" y="94"/>
                    <a:pt x="102" y="100"/>
                    <a:pt x="95" y="102"/>
                  </a:cubicBezTo>
                  <a:cubicBezTo>
                    <a:pt x="91" y="103"/>
                    <a:pt x="87" y="100"/>
                    <a:pt x="86" y="97"/>
                  </a:cubicBezTo>
                  <a:cubicBezTo>
                    <a:pt x="86" y="97"/>
                    <a:pt x="85" y="95"/>
                    <a:pt x="86" y="94"/>
                  </a:cubicBezTo>
                  <a:cubicBezTo>
                    <a:pt x="87" y="89"/>
                    <a:pt x="89" y="84"/>
                    <a:pt x="90" y="79"/>
                  </a:cubicBezTo>
                  <a:cubicBezTo>
                    <a:pt x="91" y="75"/>
                    <a:pt x="89" y="71"/>
                    <a:pt x="85" y="70"/>
                  </a:cubicBezTo>
                  <a:cubicBezTo>
                    <a:pt x="80" y="69"/>
                    <a:pt x="77" y="73"/>
                    <a:pt x="76" y="76"/>
                  </a:cubicBezTo>
                  <a:cubicBezTo>
                    <a:pt x="75" y="78"/>
                    <a:pt x="74" y="82"/>
                    <a:pt x="75" y="85"/>
                  </a:cubicBezTo>
                  <a:cubicBezTo>
                    <a:pt x="75" y="86"/>
                    <a:pt x="76" y="89"/>
                    <a:pt x="76" y="90"/>
                  </a:cubicBezTo>
                  <a:cubicBezTo>
                    <a:pt x="75" y="93"/>
                    <a:pt x="74" y="98"/>
                    <a:pt x="73" y="101"/>
                  </a:cubicBezTo>
                  <a:cubicBezTo>
                    <a:pt x="72" y="105"/>
                    <a:pt x="71" y="109"/>
                    <a:pt x="70" y="113"/>
                  </a:cubicBezTo>
                  <a:cubicBezTo>
                    <a:pt x="70" y="115"/>
                    <a:pt x="70" y="117"/>
                    <a:pt x="69" y="119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3"/>
                    <a:pt x="69" y="126"/>
                    <a:pt x="69" y="128"/>
                  </a:cubicBezTo>
                  <a:cubicBezTo>
                    <a:pt x="70" y="129"/>
                    <a:pt x="69" y="130"/>
                    <a:pt x="70" y="131"/>
                  </a:cubicBezTo>
                  <a:cubicBezTo>
                    <a:pt x="70" y="132"/>
                    <a:pt x="70" y="132"/>
                    <a:pt x="70" y="132"/>
                  </a:cubicBezTo>
                  <a:cubicBezTo>
                    <a:pt x="72" y="132"/>
                    <a:pt x="74" y="128"/>
                    <a:pt x="75" y="126"/>
                  </a:cubicBezTo>
                  <a:cubicBezTo>
                    <a:pt x="76" y="124"/>
                    <a:pt x="78" y="121"/>
                    <a:pt x="79" y="119"/>
                  </a:cubicBezTo>
                  <a:cubicBezTo>
                    <a:pt x="80" y="116"/>
                    <a:pt x="80" y="113"/>
                    <a:pt x="81" y="111"/>
                  </a:cubicBezTo>
                  <a:cubicBezTo>
                    <a:pt x="82" y="109"/>
                    <a:pt x="83" y="106"/>
                    <a:pt x="83" y="104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83" y="105"/>
                    <a:pt x="84" y="106"/>
                    <a:pt x="85" y="107"/>
                  </a:cubicBezTo>
                  <a:cubicBezTo>
                    <a:pt x="88" y="109"/>
                    <a:pt x="93" y="111"/>
                    <a:pt x="99" y="110"/>
                  </a:cubicBezTo>
                  <a:cubicBezTo>
                    <a:pt x="105" y="108"/>
                    <a:pt x="110" y="105"/>
                    <a:pt x="113" y="101"/>
                  </a:cubicBezTo>
                  <a:cubicBezTo>
                    <a:pt x="115" y="98"/>
                    <a:pt x="117" y="94"/>
                    <a:pt x="118" y="90"/>
                  </a:cubicBezTo>
                  <a:cubicBezTo>
                    <a:pt x="119" y="88"/>
                    <a:pt x="119" y="86"/>
                    <a:pt x="120" y="84"/>
                  </a:cubicBezTo>
                  <a:cubicBezTo>
                    <a:pt x="121" y="78"/>
                    <a:pt x="119" y="72"/>
                    <a:pt x="118" y="68"/>
                  </a:cubicBezTo>
                  <a:cubicBezTo>
                    <a:pt x="113" y="58"/>
                    <a:pt x="103" y="52"/>
                    <a:pt x="87" y="52"/>
                  </a:cubicBezTo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moveTo>
                    <a:pt x="88" y="168"/>
                  </a:move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32" y="8"/>
                    <a:pt x="168" y="44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9"/>
            <p:cNvSpPr>
              <a:spLocks noEditPoints="1"/>
            </p:cNvSpPr>
            <p:nvPr/>
          </p:nvSpPr>
          <p:spPr bwMode="auto">
            <a:xfrm>
              <a:off x="1415814" y="-800471"/>
              <a:ext cx="557211" cy="557213"/>
            </a:xfrm>
            <a:custGeom>
              <a:avLst/>
              <a:gdLst>
                <a:gd name="T0" fmla="*/ 64 w 176"/>
                <a:gd name="T1" fmla="*/ 56 h 176"/>
                <a:gd name="T2" fmla="*/ 56 w 176"/>
                <a:gd name="T3" fmla="*/ 64 h 176"/>
                <a:gd name="T4" fmla="*/ 64 w 176"/>
                <a:gd name="T5" fmla="*/ 72 h 176"/>
                <a:gd name="T6" fmla="*/ 72 w 176"/>
                <a:gd name="T7" fmla="*/ 64 h 176"/>
                <a:gd name="T8" fmla="*/ 64 w 176"/>
                <a:gd name="T9" fmla="*/ 56 h 176"/>
                <a:gd name="T10" fmla="*/ 56 w 176"/>
                <a:gd name="T11" fmla="*/ 120 h 176"/>
                <a:gd name="T12" fmla="*/ 72 w 176"/>
                <a:gd name="T13" fmla="*/ 120 h 176"/>
                <a:gd name="T14" fmla="*/ 72 w 176"/>
                <a:gd name="T15" fmla="*/ 76 h 176"/>
                <a:gd name="T16" fmla="*/ 56 w 176"/>
                <a:gd name="T17" fmla="*/ 76 h 176"/>
                <a:gd name="T18" fmla="*/ 56 w 176"/>
                <a:gd name="T19" fmla="*/ 120 h 176"/>
                <a:gd name="T20" fmla="*/ 109 w 176"/>
                <a:gd name="T21" fmla="*/ 76 h 176"/>
                <a:gd name="T22" fmla="*/ 96 w 176"/>
                <a:gd name="T23" fmla="*/ 83 h 176"/>
                <a:gd name="T24" fmla="*/ 96 w 176"/>
                <a:gd name="T25" fmla="*/ 76 h 176"/>
                <a:gd name="T26" fmla="*/ 80 w 176"/>
                <a:gd name="T27" fmla="*/ 76 h 176"/>
                <a:gd name="T28" fmla="*/ 80 w 176"/>
                <a:gd name="T29" fmla="*/ 120 h 176"/>
                <a:gd name="T30" fmla="*/ 96 w 176"/>
                <a:gd name="T31" fmla="*/ 120 h 176"/>
                <a:gd name="T32" fmla="*/ 96 w 176"/>
                <a:gd name="T33" fmla="*/ 96 h 176"/>
                <a:gd name="T34" fmla="*/ 103 w 176"/>
                <a:gd name="T35" fmla="*/ 88 h 176"/>
                <a:gd name="T36" fmla="*/ 108 w 176"/>
                <a:gd name="T37" fmla="*/ 96 h 176"/>
                <a:gd name="T38" fmla="*/ 108 w 176"/>
                <a:gd name="T39" fmla="*/ 120 h 176"/>
                <a:gd name="T40" fmla="*/ 124 w 176"/>
                <a:gd name="T41" fmla="*/ 120 h 176"/>
                <a:gd name="T42" fmla="*/ 124 w 176"/>
                <a:gd name="T43" fmla="*/ 96 h 176"/>
                <a:gd name="T44" fmla="*/ 109 w 176"/>
                <a:gd name="T45" fmla="*/ 76 h 176"/>
                <a:gd name="T46" fmla="*/ 88 w 176"/>
                <a:gd name="T47" fmla="*/ 0 h 176"/>
                <a:gd name="T48" fmla="*/ 0 w 176"/>
                <a:gd name="T49" fmla="*/ 88 h 176"/>
                <a:gd name="T50" fmla="*/ 88 w 176"/>
                <a:gd name="T51" fmla="*/ 176 h 176"/>
                <a:gd name="T52" fmla="*/ 176 w 176"/>
                <a:gd name="T53" fmla="*/ 88 h 176"/>
                <a:gd name="T54" fmla="*/ 88 w 176"/>
                <a:gd name="T55" fmla="*/ 0 h 176"/>
                <a:gd name="T56" fmla="*/ 88 w 176"/>
                <a:gd name="T57" fmla="*/ 168 h 176"/>
                <a:gd name="T58" fmla="*/ 8 w 176"/>
                <a:gd name="T59" fmla="*/ 88 h 176"/>
                <a:gd name="T60" fmla="*/ 88 w 176"/>
                <a:gd name="T61" fmla="*/ 8 h 176"/>
                <a:gd name="T62" fmla="*/ 168 w 176"/>
                <a:gd name="T63" fmla="*/ 88 h 176"/>
                <a:gd name="T64" fmla="*/ 88 w 176"/>
                <a:gd name="T65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6" h="176">
                  <a:moveTo>
                    <a:pt x="64" y="56"/>
                  </a:moveTo>
                  <a:cubicBezTo>
                    <a:pt x="60" y="56"/>
                    <a:pt x="56" y="60"/>
                    <a:pt x="56" y="64"/>
                  </a:cubicBezTo>
                  <a:cubicBezTo>
                    <a:pt x="56" y="68"/>
                    <a:pt x="60" y="72"/>
                    <a:pt x="64" y="72"/>
                  </a:cubicBezTo>
                  <a:cubicBezTo>
                    <a:pt x="68" y="72"/>
                    <a:pt x="72" y="68"/>
                    <a:pt x="72" y="64"/>
                  </a:cubicBezTo>
                  <a:cubicBezTo>
                    <a:pt x="72" y="60"/>
                    <a:pt x="68" y="56"/>
                    <a:pt x="64" y="56"/>
                  </a:cubicBezTo>
                  <a:moveTo>
                    <a:pt x="56" y="120"/>
                  </a:moveTo>
                  <a:cubicBezTo>
                    <a:pt x="72" y="120"/>
                    <a:pt x="72" y="120"/>
                    <a:pt x="72" y="120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56" y="76"/>
                    <a:pt x="56" y="76"/>
                    <a:pt x="56" y="76"/>
                  </a:cubicBezTo>
                  <a:lnTo>
                    <a:pt x="56" y="120"/>
                  </a:lnTo>
                  <a:close/>
                  <a:moveTo>
                    <a:pt x="109" y="76"/>
                  </a:moveTo>
                  <a:cubicBezTo>
                    <a:pt x="98" y="76"/>
                    <a:pt x="96" y="83"/>
                    <a:pt x="96" y="83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88"/>
                    <a:pt x="103" y="88"/>
                  </a:cubicBezTo>
                  <a:cubicBezTo>
                    <a:pt x="107" y="88"/>
                    <a:pt x="108" y="92"/>
                    <a:pt x="108" y="96"/>
                  </a:cubicBezTo>
                  <a:cubicBezTo>
                    <a:pt x="108" y="120"/>
                    <a:pt x="108" y="120"/>
                    <a:pt x="108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83"/>
                    <a:pt x="119" y="76"/>
                    <a:pt x="109" y="76"/>
                  </a:cubicBezTo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moveTo>
                    <a:pt x="88" y="168"/>
                  </a:move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32" y="8"/>
                    <a:pt x="168" y="44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892022" y="5285833"/>
            <a:ext cx="745322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61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4674" y="-22734"/>
            <a:ext cx="4381193" cy="907952"/>
            <a:chOff x="958926" y="701103"/>
            <a:chExt cx="4381193" cy="4059850"/>
          </a:xfrm>
        </p:grpSpPr>
        <p:sp>
          <p:nvSpPr>
            <p:cNvPr id="7" name="TextBox 6"/>
            <p:cNvSpPr txBox="1"/>
            <p:nvPr/>
          </p:nvSpPr>
          <p:spPr>
            <a:xfrm>
              <a:off x="958926" y="701103"/>
              <a:ext cx="4381193" cy="3669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spc="3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Gateway </a:t>
              </a:r>
              <a:r>
                <a:rPr lang="ko-KR" altLang="en-US" sz="3600" spc="3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만들기</a:t>
              </a:r>
              <a:endParaRPr lang="en-US" altLang="ko-KR" sz="36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57431" y="4760953"/>
              <a:ext cx="74532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2997" y="171450"/>
            <a:ext cx="449356" cy="449356"/>
            <a:chOff x="209550" y="171450"/>
            <a:chExt cx="641350" cy="641350"/>
          </a:xfrm>
        </p:grpSpPr>
        <p:sp>
          <p:nvSpPr>
            <p:cNvPr id="16" name="Rectangle 15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C699014-243C-4C48-B290-052A4D14A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653" y="1122260"/>
            <a:ext cx="8127437" cy="539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3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4674" y="-22734"/>
            <a:ext cx="4381193" cy="907952"/>
            <a:chOff x="958926" y="701103"/>
            <a:chExt cx="4381193" cy="4059850"/>
          </a:xfrm>
        </p:grpSpPr>
        <p:sp>
          <p:nvSpPr>
            <p:cNvPr id="7" name="TextBox 6"/>
            <p:cNvSpPr txBox="1"/>
            <p:nvPr/>
          </p:nvSpPr>
          <p:spPr>
            <a:xfrm>
              <a:off x="958926" y="701103"/>
              <a:ext cx="4381193" cy="3673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spc="3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Connection </a:t>
              </a:r>
              <a:r>
                <a:rPr lang="ko-KR" altLang="en-US" sz="3600" spc="3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설정</a:t>
              </a:r>
              <a:endParaRPr lang="en-US" sz="36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57431" y="4760953"/>
              <a:ext cx="74532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2997" y="171450"/>
            <a:ext cx="449356" cy="449356"/>
            <a:chOff x="209550" y="171450"/>
            <a:chExt cx="641350" cy="641350"/>
          </a:xfrm>
        </p:grpSpPr>
        <p:sp>
          <p:nvSpPr>
            <p:cNvPr id="16" name="Rectangle 15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DDC7AB1-DD26-4A95-A5E3-488AD5D5E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714" y="885218"/>
            <a:ext cx="6060159" cy="58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4076700" y="2782735"/>
            <a:ext cx="4038600" cy="9074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spc="3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THANKS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0"/>
            <a:ext cx="6106332" cy="934335"/>
            <a:chOff x="0" y="0"/>
            <a:chExt cx="6106332" cy="93433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0" y="452653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085668" y="5923665"/>
            <a:ext cx="6106332" cy="934335"/>
            <a:chOff x="6085668" y="5923665"/>
            <a:chExt cx="6106332" cy="934335"/>
          </a:xfrm>
        </p:grpSpPr>
        <p:sp>
          <p:nvSpPr>
            <p:cNvPr id="25" name="Rectangle 15"/>
            <p:cNvSpPr/>
            <p:nvPr/>
          </p:nvSpPr>
          <p:spPr>
            <a:xfrm rot="10800000">
              <a:off x="6085668" y="5923665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>
              <a:off x="7943850" y="6405346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047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arallelogram 47"/>
          <p:cNvSpPr/>
          <p:nvPr/>
        </p:nvSpPr>
        <p:spPr>
          <a:xfrm>
            <a:off x="3579580" y="944123"/>
            <a:ext cx="714048" cy="728326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751180" y="1055648"/>
            <a:ext cx="288750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VPN </a:t>
            </a:r>
            <a:r>
              <a:rPr lang="ko-KR" altLang="en-US" sz="20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정의</a:t>
            </a:r>
            <a:endParaRPr lang="en-US" sz="20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Parallelogram 48"/>
          <p:cNvSpPr/>
          <p:nvPr/>
        </p:nvSpPr>
        <p:spPr>
          <a:xfrm>
            <a:off x="3567021" y="2200300"/>
            <a:ext cx="726603" cy="728326"/>
          </a:xfrm>
          <a:prstGeom prst="parallelogram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751180" y="2317763"/>
            <a:ext cx="288750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pc="300">
                <a:solidFill>
                  <a:schemeClr val="tx1">
                    <a:lumMod val="65000"/>
                    <a:lumOff val="35000"/>
                  </a:schemeClr>
                </a:solidFill>
              </a:rPr>
              <a:t>VPN </a:t>
            </a:r>
            <a:r>
              <a:rPr lang="ko-KR" altLang="en-US" sz="2000" spc="300">
                <a:solidFill>
                  <a:schemeClr val="tx1">
                    <a:lumMod val="65000"/>
                    <a:lumOff val="35000"/>
                  </a:schemeClr>
                </a:solidFill>
              </a:rPr>
              <a:t>종류</a:t>
            </a:r>
            <a:endParaRPr lang="en-US" sz="20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065331" y="-19370"/>
            <a:ext cx="2688458" cy="898260"/>
            <a:chOff x="1035834" y="-107862"/>
            <a:chExt cx="2688458" cy="4868815"/>
          </a:xfrm>
        </p:grpSpPr>
        <p:sp>
          <p:nvSpPr>
            <p:cNvPr id="70" name="TextBox 69"/>
            <p:cNvSpPr txBox="1"/>
            <p:nvPr/>
          </p:nvSpPr>
          <p:spPr>
            <a:xfrm>
              <a:off x="1035834" y="-107862"/>
              <a:ext cx="2688458" cy="4453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3600" spc="3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목차</a:t>
              </a:r>
              <a:endParaRPr lang="en-US" sz="36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1257431" y="4760953"/>
              <a:ext cx="74532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222997" y="171450"/>
            <a:ext cx="449356" cy="449356"/>
            <a:chOff x="209550" y="171450"/>
            <a:chExt cx="641350" cy="641350"/>
          </a:xfrm>
        </p:grpSpPr>
        <p:sp>
          <p:nvSpPr>
            <p:cNvPr id="81" name="Rectangle 80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Parallelogram 47">
            <a:extLst>
              <a:ext uri="{FF2B5EF4-FFF2-40B4-BE49-F238E27FC236}">
                <a16:creationId xmlns="" xmlns:a16="http://schemas.microsoft.com/office/drawing/2014/main" id="{40C97301-0667-405E-BAC7-C56E0202F43E}"/>
              </a:ext>
            </a:extLst>
          </p:cNvPr>
          <p:cNvSpPr/>
          <p:nvPr/>
        </p:nvSpPr>
        <p:spPr>
          <a:xfrm>
            <a:off x="3579576" y="3539872"/>
            <a:ext cx="714048" cy="728326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48">
            <a:extLst>
              <a:ext uri="{FF2B5EF4-FFF2-40B4-BE49-F238E27FC236}">
                <a16:creationId xmlns="" xmlns:a16="http://schemas.microsoft.com/office/drawing/2014/main" id="{D38F2FF6-460E-404E-82D5-042CC06FCCDD}"/>
              </a:ext>
            </a:extLst>
          </p:cNvPr>
          <p:cNvSpPr/>
          <p:nvPr/>
        </p:nvSpPr>
        <p:spPr>
          <a:xfrm>
            <a:off x="3567017" y="4796049"/>
            <a:ext cx="726603" cy="728326"/>
          </a:xfrm>
          <a:prstGeom prst="parallelogram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ight Triangle 2">
            <a:extLst>
              <a:ext uri="{FF2B5EF4-FFF2-40B4-BE49-F238E27FC236}">
                <a16:creationId xmlns="" xmlns:a16="http://schemas.microsoft.com/office/drawing/2014/main" id="{E5D301C3-BEB5-4D6B-BDF5-60D72D735664}"/>
              </a:ext>
            </a:extLst>
          </p:cNvPr>
          <p:cNvSpPr/>
          <p:nvPr/>
        </p:nvSpPr>
        <p:spPr>
          <a:xfrm rot="16200000">
            <a:off x="10035126" y="4701124"/>
            <a:ext cx="3339885" cy="973865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arallelogram 3">
            <a:extLst>
              <a:ext uri="{FF2B5EF4-FFF2-40B4-BE49-F238E27FC236}">
                <a16:creationId xmlns="" xmlns:a16="http://schemas.microsoft.com/office/drawing/2014/main" id="{CE801178-BEBB-4A25-857A-13A4B8FDB3A0}"/>
              </a:ext>
            </a:extLst>
          </p:cNvPr>
          <p:cNvSpPr/>
          <p:nvPr/>
        </p:nvSpPr>
        <p:spPr>
          <a:xfrm>
            <a:off x="9820262" y="1"/>
            <a:ext cx="2371738" cy="6857999"/>
          </a:xfrm>
          <a:prstGeom prst="parallelogram">
            <a:avLst>
              <a:gd name="adj" fmla="val 835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8D900096-CE4E-48CC-8750-CA5945D82B74}"/>
              </a:ext>
            </a:extLst>
          </p:cNvPr>
          <p:cNvSpPr txBox="1"/>
          <p:nvPr/>
        </p:nvSpPr>
        <p:spPr>
          <a:xfrm>
            <a:off x="4790065" y="3579878"/>
            <a:ext cx="288750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터널링</a:t>
            </a:r>
            <a:r>
              <a:rPr lang="ko-KR" altLang="en-US" sz="20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종류</a:t>
            </a:r>
            <a:endParaRPr lang="en-US" altLang="ko-KR" sz="20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B6C9317-8F44-4B18-8576-325B6C19C1C0}"/>
              </a:ext>
            </a:extLst>
          </p:cNvPr>
          <p:cNvSpPr txBox="1"/>
          <p:nvPr/>
        </p:nvSpPr>
        <p:spPr>
          <a:xfrm>
            <a:off x="4751179" y="4841993"/>
            <a:ext cx="288750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실습</a:t>
            </a:r>
            <a:endParaRPr lang="en-US" altLang="ko-KR" sz="20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5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9411" y="-13073"/>
            <a:ext cx="4191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024309" y="1007625"/>
            <a:ext cx="7460209" cy="3954992"/>
            <a:chOff x="7196513" y="1531296"/>
            <a:chExt cx="2688458" cy="2848830"/>
          </a:xfrm>
        </p:grpSpPr>
        <p:sp>
          <p:nvSpPr>
            <p:cNvPr id="7" name="TextBox 6"/>
            <p:cNvSpPr txBox="1"/>
            <p:nvPr/>
          </p:nvSpPr>
          <p:spPr>
            <a:xfrm>
              <a:off x="7196513" y="1531296"/>
              <a:ext cx="2688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spc="3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VPN</a:t>
              </a:r>
              <a:r>
                <a:rPr lang="ko-KR" altLang="en-US" sz="3600" spc="3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 정의</a:t>
              </a:r>
              <a:endParaRPr lang="en-US" sz="36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293823" y="4380126"/>
              <a:ext cx="74532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7401718" y="6089199"/>
            <a:ext cx="3008314" cy="320676"/>
            <a:chOff x="10919368" y="-940251"/>
            <a:chExt cx="3008314" cy="320676"/>
          </a:xfrm>
          <a:solidFill>
            <a:schemeClr val="tx1"/>
          </a:solidFill>
        </p:grpSpPr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0919368" y="-940250"/>
              <a:ext cx="231775" cy="320675"/>
            </a:xfrm>
            <a:custGeom>
              <a:avLst/>
              <a:gdLst>
                <a:gd name="T0" fmla="*/ 64 w 128"/>
                <a:gd name="T1" fmla="*/ 104 h 176"/>
                <a:gd name="T2" fmla="*/ 48 w 128"/>
                <a:gd name="T3" fmla="*/ 120 h 176"/>
                <a:gd name="T4" fmla="*/ 52 w 128"/>
                <a:gd name="T5" fmla="*/ 131 h 176"/>
                <a:gd name="T6" fmla="*/ 52 w 128"/>
                <a:gd name="T7" fmla="*/ 132 h 176"/>
                <a:gd name="T8" fmla="*/ 64 w 128"/>
                <a:gd name="T9" fmla="*/ 144 h 176"/>
                <a:gd name="T10" fmla="*/ 76 w 128"/>
                <a:gd name="T11" fmla="*/ 132 h 176"/>
                <a:gd name="T12" fmla="*/ 76 w 128"/>
                <a:gd name="T13" fmla="*/ 131 h 176"/>
                <a:gd name="T14" fmla="*/ 80 w 128"/>
                <a:gd name="T15" fmla="*/ 120 h 176"/>
                <a:gd name="T16" fmla="*/ 64 w 128"/>
                <a:gd name="T17" fmla="*/ 104 h 176"/>
                <a:gd name="T18" fmla="*/ 68 w 128"/>
                <a:gd name="T19" fmla="*/ 127 h 176"/>
                <a:gd name="T20" fmla="*/ 68 w 128"/>
                <a:gd name="T21" fmla="*/ 132 h 176"/>
                <a:gd name="T22" fmla="*/ 64 w 128"/>
                <a:gd name="T23" fmla="*/ 136 h 176"/>
                <a:gd name="T24" fmla="*/ 60 w 128"/>
                <a:gd name="T25" fmla="*/ 132 h 176"/>
                <a:gd name="T26" fmla="*/ 60 w 128"/>
                <a:gd name="T27" fmla="*/ 127 h 176"/>
                <a:gd name="T28" fmla="*/ 56 w 128"/>
                <a:gd name="T29" fmla="*/ 120 h 176"/>
                <a:gd name="T30" fmla="*/ 64 w 128"/>
                <a:gd name="T31" fmla="*/ 112 h 176"/>
                <a:gd name="T32" fmla="*/ 72 w 128"/>
                <a:gd name="T33" fmla="*/ 120 h 176"/>
                <a:gd name="T34" fmla="*/ 68 w 128"/>
                <a:gd name="T35" fmla="*/ 127 h 176"/>
                <a:gd name="T36" fmla="*/ 112 w 128"/>
                <a:gd name="T37" fmla="*/ 72 h 176"/>
                <a:gd name="T38" fmla="*/ 112 w 128"/>
                <a:gd name="T39" fmla="*/ 48 h 176"/>
                <a:gd name="T40" fmla="*/ 64 w 128"/>
                <a:gd name="T41" fmla="*/ 0 h 176"/>
                <a:gd name="T42" fmla="*/ 16 w 128"/>
                <a:gd name="T43" fmla="*/ 48 h 176"/>
                <a:gd name="T44" fmla="*/ 16 w 128"/>
                <a:gd name="T45" fmla="*/ 72 h 176"/>
                <a:gd name="T46" fmla="*/ 0 w 128"/>
                <a:gd name="T47" fmla="*/ 88 h 176"/>
                <a:gd name="T48" fmla="*/ 0 w 128"/>
                <a:gd name="T49" fmla="*/ 160 h 176"/>
                <a:gd name="T50" fmla="*/ 16 w 128"/>
                <a:gd name="T51" fmla="*/ 176 h 176"/>
                <a:gd name="T52" fmla="*/ 112 w 128"/>
                <a:gd name="T53" fmla="*/ 176 h 176"/>
                <a:gd name="T54" fmla="*/ 128 w 128"/>
                <a:gd name="T55" fmla="*/ 160 h 176"/>
                <a:gd name="T56" fmla="*/ 128 w 128"/>
                <a:gd name="T57" fmla="*/ 88 h 176"/>
                <a:gd name="T58" fmla="*/ 112 w 128"/>
                <a:gd name="T59" fmla="*/ 72 h 176"/>
                <a:gd name="T60" fmla="*/ 24 w 128"/>
                <a:gd name="T61" fmla="*/ 48 h 176"/>
                <a:gd name="T62" fmla="*/ 64 w 128"/>
                <a:gd name="T63" fmla="*/ 8 h 176"/>
                <a:gd name="T64" fmla="*/ 104 w 128"/>
                <a:gd name="T65" fmla="*/ 48 h 176"/>
                <a:gd name="T66" fmla="*/ 104 w 128"/>
                <a:gd name="T67" fmla="*/ 72 h 176"/>
                <a:gd name="T68" fmla="*/ 24 w 128"/>
                <a:gd name="T69" fmla="*/ 72 h 176"/>
                <a:gd name="T70" fmla="*/ 24 w 128"/>
                <a:gd name="T71" fmla="*/ 48 h 176"/>
                <a:gd name="T72" fmla="*/ 120 w 128"/>
                <a:gd name="T73" fmla="*/ 160 h 176"/>
                <a:gd name="T74" fmla="*/ 112 w 128"/>
                <a:gd name="T75" fmla="*/ 168 h 176"/>
                <a:gd name="T76" fmla="*/ 16 w 128"/>
                <a:gd name="T77" fmla="*/ 168 h 176"/>
                <a:gd name="T78" fmla="*/ 8 w 128"/>
                <a:gd name="T79" fmla="*/ 160 h 176"/>
                <a:gd name="T80" fmla="*/ 8 w 128"/>
                <a:gd name="T81" fmla="*/ 88 h 176"/>
                <a:gd name="T82" fmla="*/ 16 w 128"/>
                <a:gd name="T83" fmla="*/ 80 h 176"/>
                <a:gd name="T84" fmla="*/ 112 w 128"/>
                <a:gd name="T85" fmla="*/ 80 h 176"/>
                <a:gd name="T86" fmla="*/ 120 w 128"/>
                <a:gd name="T87" fmla="*/ 88 h 176"/>
                <a:gd name="T88" fmla="*/ 120 w 128"/>
                <a:gd name="T89" fmla="*/ 16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" h="176">
                  <a:moveTo>
                    <a:pt x="64" y="104"/>
                  </a:moveTo>
                  <a:cubicBezTo>
                    <a:pt x="55" y="104"/>
                    <a:pt x="48" y="111"/>
                    <a:pt x="48" y="120"/>
                  </a:cubicBezTo>
                  <a:cubicBezTo>
                    <a:pt x="48" y="124"/>
                    <a:pt x="50" y="128"/>
                    <a:pt x="52" y="131"/>
                  </a:cubicBezTo>
                  <a:cubicBezTo>
                    <a:pt x="52" y="131"/>
                    <a:pt x="52" y="132"/>
                    <a:pt x="52" y="132"/>
                  </a:cubicBezTo>
                  <a:cubicBezTo>
                    <a:pt x="52" y="139"/>
                    <a:pt x="57" y="144"/>
                    <a:pt x="64" y="144"/>
                  </a:cubicBezTo>
                  <a:cubicBezTo>
                    <a:pt x="71" y="144"/>
                    <a:pt x="76" y="139"/>
                    <a:pt x="76" y="132"/>
                  </a:cubicBezTo>
                  <a:cubicBezTo>
                    <a:pt x="76" y="132"/>
                    <a:pt x="76" y="131"/>
                    <a:pt x="76" y="131"/>
                  </a:cubicBezTo>
                  <a:cubicBezTo>
                    <a:pt x="78" y="128"/>
                    <a:pt x="80" y="124"/>
                    <a:pt x="80" y="120"/>
                  </a:cubicBezTo>
                  <a:cubicBezTo>
                    <a:pt x="80" y="111"/>
                    <a:pt x="73" y="104"/>
                    <a:pt x="64" y="104"/>
                  </a:cubicBezTo>
                  <a:moveTo>
                    <a:pt x="68" y="127"/>
                  </a:moveTo>
                  <a:cubicBezTo>
                    <a:pt x="68" y="132"/>
                    <a:pt x="68" y="132"/>
                    <a:pt x="68" y="132"/>
                  </a:cubicBezTo>
                  <a:cubicBezTo>
                    <a:pt x="68" y="134"/>
                    <a:pt x="66" y="136"/>
                    <a:pt x="64" y="136"/>
                  </a:cubicBezTo>
                  <a:cubicBezTo>
                    <a:pt x="62" y="136"/>
                    <a:pt x="60" y="134"/>
                    <a:pt x="60" y="132"/>
                  </a:cubicBezTo>
                  <a:cubicBezTo>
                    <a:pt x="60" y="127"/>
                    <a:pt x="60" y="127"/>
                    <a:pt x="60" y="127"/>
                  </a:cubicBezTo>
                  <a:cubicBezTo>
                    <a:pt x="58" y="126"/>
                    <a:pt x="56" y="123"/>
                    <a:pt x="56" y="120"/>
                  </a:cubicBezTo>
                  <a:cubicBezTo>
                    <a:pt x="56" y="116"/>
                    <a:pt x="60" y="112"/>
                    <a:pt x="64" y="112"/>
                  </a:cubicBezTo>
                  <a:cubicBezTo>
                    <a:pt x="68" y="112"/>
                    <a:pt x="72" y="116"/>
                    <a:pt x="72" y="120"/>
                  </a:cubicBezTo>
                  <a:cubicBezTo>
                    <a:pt x="72" y="123"/>
                    <a:pt x="70" y="126"/>
                    <a:pt x="68" y="127"/>
                  </a:cubicBezTo>
                  <a:moveTo>
                    <a:pt x="112" y="72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2" y="21"/>
                    <a:pt x="91" y="0"/>
                    <a:pt x="64" y="0"/>
                  </a:cubicBezTo>
                  <a:cubicBezTo>
                    <a:pt x="37" y="0"/>
                    <a:pt x="16" y="21"/>
                    <a:pt x="16" y="48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7" y="72"/>
                    <a:pt x="0" y="79"/>
                    <a:pt x="0" y="88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12" y="176"/>
                    <a:pt x="112" y="176"/>
                    <a:pt x="112" y="176"/>
                  </a:cubicBezTo>
                  <a:cubicBezTo>
                    <a:pt x="121" y="176"/>
                    <a:pt x="128" y="169"/>
                    <a:pt x="128" y="160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28" y="79"/>
                    <a:pt x="121" y="72"/>
                    <a:pt x="112" y="72"/>
                  </a:cubicBezTo>
                  <a:moveTo>
                    <a:pt x="24" y="48"/>
                  </a:moveTo>
                  <a:cubicBezTo>
                    <a:pt x="24" y="26"/>
                    <a:pt x="42" y="8"/>
                    <a:pt x="64" y="8"/>
                  </a:cubicBezTo>
                  <a:cubicBezTo>
                    <a:pt x="86" y="8"/>
                    <a:pt x="104" y="26"/>
                    <a:pt x="104" y="48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24" y="72"/>
                    <a:pt x="24" y="72"/>
                    <a:pt x="24" y="72"/>
                  </a:cubicBezTo>
                  <a:lnTo>
                    <a:pt x="24" y="48"/>
                  </a:lnTo>
                  <a:close/>
                  <a:moveTo>
                    <a:pt x="120" y="160"/>
                  </a:moveTo>
                  <a:cubicBezTo>
                    <a:pt x="120" y="164"/>
                    <a:pt x="116" y="168"/>
                    <a:pt x="112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4"/>
                    <a:pt x="12" y="80"/>
                    <a:pt x="16" y="8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6" y="80"/>
                    <a:pt x="120" y="84"/>
                    <a:pt x="120" y="88"/>
                  </a:cubicBezTo>
                  <a:lnTo>
                    <a:pt x="120" y="16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8"/>
            <p:cNvSpPr>
              <a:spLocks noEditPoints="1"/>
            </p:cNvSpPr>
            <p:nvPr/>
          </p:nvSpPr>
          <p:spPr bwMode="auto">
            <a:xfrm>
              <a:off x="11755981" y="-940250"/>
              <a:ext cx="320675" cy="320675"/>
            </a:xfrm>
            <a:custGeom>
              <a:avLst/>
              <a:gdLst>
                <a:gd name="T0" fmla="*/ 112 w 176"/>
                <a:gd name="T1" fmla="*/ 120 h 176"/>
                <a:gd name="T2" fmla="*/ 120 w 176"/>
                <a:gd name="T3" fmla="*/ 104 h 176"/>
                <a:gd name="T4" fmla="*/ 64 w 176"/>
                <a:gd name="T5" fmla="*/ 96 h 176"/>
                <a:gd name="T6" fmla="*/ 56 w 176"/>
                <a:gd name="T7" fmla="*/ 112 h 176"/>
                <a:gd name="T8" fmla="*/ 64 w 176"/>
                <a:gd name="T9" fmla="*/ 104 h 176"/>
                <a:gd name="T10" fmla="*/ 112 w 176"/>
                <a:gd name="T11" fmla="*/ 112 h 176"/>
                <a:gd name="T12" fmla="*/ 64 w 176"/>
                <a:gd name="T13" fmla="*/ 104 h 176"/>
                <a:gd name="T14" fmla="*/ 152 w 176"/>
                <a:gd name="T15" fmla="*/ 48 h 176"/>
                <a:gd name="T16" fmla="*/ 144 w 176"/>
                <a:gd name="T17" fmla="*/ 8 h 176"/>
                <a:gd name="T18" fmla="*/ 104 w 176"/>
                <a:gd name="T19" fmla="*/ 0 h 176"/>
                <a:gd name="T20" fmla="*/ 24 w 176"/>
                <a:gd name="T21" fmla="*/ 8 h 176"/>
                <a:gd name="T22" fmla="*/ 8 w 176"/>
                <a:gd name="T23" fmla="*/ 48 h 176"/>
                <a:gd name="T24" fmla="*/ 0 w 176"/>
                <a:gd name="T25" fmla="*/ 72 h 176"/>
                <a:gd name="T26" fmla="*/ 16 w 176"/>
                <a:gd name="T27" fmla="*/ 80 h 176"/>
                <a:gd name="T28" fmla="*/ 24 w 176"/>
                <a:gd name="T29" fmla="*/ 176 h 176"/>
                <a:gd name="T30" fmla="*/ 160 w 176"/>
                <a:gd name="T31" fmla="*/ 168 h 176"/>
                <a:gd name="T32" fmla="*/ 168 w 176"/>
                <a:gd name="T33" fmla="*/ 80 h 176"/>
                <a:gd name="T34" fmla="*/ 176 w 176"/>
                <a:gd name="T35" fmla="*/ 56 h 176"/>
                <a:gd name="T36" fmla="*/ 144 w 176"/>
                <a:gd name="T37" fmla="*/ 16 h 176"/>
                <a:gd name="T38" fmla="*/ 128 w 176"/>
                <a:gd name="T39" fmla="*/ 48 h 176"/>
                <a:gd name="T40" fmla="*/ 120 w 176"/>
                <a:gd name="T41" fmla="*/ 16 h 176"/>
                <a:gd name="T42" fmla="*/ 104 w 176"/>
                <a:gd name="T43" fmla="*/ 12 h 176"/>
                <a:gd name="T44" fmla="*/ 104 w 176"/>
                <a:gd name="T45" fmla="*/ 24 h 176"/>
                <a:gd name="T46" fmla="*/ 32 w 176"/>
                <a:gd name="T47" fmla="*/ 8 h 176"/>
                <a:gd name="T48" fmla="*/ 96 w 176"/>
                <a:gd name="T49" fmla="*/ 28 h 176"/>
                <a:gd name="T50" fmla="*/ 120 w 176"/>
                <a:gd name="T51" fmla="*/ 32 h 176"/>
                <a:gd name="T52" fmla="*/ 32 w 176"/>
                <a:gd name="T53" fmla="*/ 48 h 176"/>
                <a:gd name="T54" fmla="*/ 152 w 176"/>
                <a:gd name="T55" fmla="*/ 168 h 176"/>
                <a:gd name="T56" fmla="*/ 24 w 176"/>
                <a:gd name="T57" fmla="*/ 80 h 176"/>
                <a:gd name="T58" fmla="*/ 152 w 176"/>
                <a:gd name="T59" fmla="*/ 168 h 176"/>
                <a:gd name="T60" fmla="*/ 8 w 176"/>
                <a:gd name="T61" fmla="*/ 72 h 176"/>
                <a:gd name="T62" fmla="*/ 168 w 176"/>
                <a:gd name="T63" fmla="*/ 5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6" h="176">
                  <a:moveTo>
                    <a:pt x="64" y="120"/>
                  </a:moveTo>
                  <a:cubicBezTo>
                    <a:pt x="112" y="120"/>
                    <a:pt x="112" y="120"/>
                    <a:pt x="112" y="120"/>
                  </a:cubicBezTo>
                  <a:cubicBezTo>
                    <a:pt x="116" y="120"/>
                    <a:pt x="120" y="116"/>
                    <a:pt x="120" y="112"/>
                  </a:cubicBezTo>
                  <a:cubicBezTo>
                    <a:pt x="120" y="104"/>
                    <a:pt x="120" y="104"/>
                    <a:pt x="120" y="104"/>
                  </a:cubicBezTo>
                  <a:cubicBezTo>
                    <a:pt x="120" y="100"/>
                    <a:pt x="116" y="96"/>
                    <a:pt x="112" y="9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0" y="96"/>
                    <a:pt x="56" y="100"/>
                    <a:pt x="56" y="104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16"/>
                    <a:pt x="60" y="120"/>
                    <a:pt x="64" y="120"/>
                  </a:cubicBezTo>
                  <a:moveTo>
                    <a:pt x="64" y="104"/>
                  </a:moveTo>
                  <a:cubicBezTo>
                    <a:pt x="112" y="104"/>
                    <a:pt x="112" y="104"/>
                    <a:pt x="112" y="104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64" y="112"/>
                    <a:pt x="64" y="112"/>
                    <a:pt x="64" y="112"/>
                  </a:cubicBezTo>
                  <a:lnTo>
                    <a:pt x="64" y="104"/>
                  </a:lnTo>
                  <a:close/>
                  <a:moveTo>
                    <a:pt x="168" y="48"/>
                  </a:moveTo>
                  <a:cubicBezTo>
                    <a:pt x="152" y="48"/>
                    <a:pt x="152" y="48"/>
                    <a:pt x="152" y="48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2" y="12"/>
                    <a:pt x="148" y="8"/>
                    <a:pt x="144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4" y="4"/>
                    <a:pt x="24" y="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52"/>
                    <a:pt x="0" y="5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6"/>
                    <a:pt x="4" y="80"/>
                    <a:pt x="8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72"/>
                    <a:pt x="20" y="176"/>
                    <a:pt x="24" y="176"/>
                  </a:cubicBezTo>
                  <a:cubicBezTo>
                    <a:pt x="152" y="176"/>
                    <a:pt x="152" y="176"/>
                    <a:pt x="152" y="176"/>
                  </a:cubicBezTo>
                  <a:cubicBezTo>
                    <a:pt x="156" y="176"/>
                    <a:pt x="160" y="172"/>
                    <a:pt x="160" y="168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8" y="80"/>
                    <a:pt x="168" y="80"/>
                    <a:pt x="168" y="80"/>
                  </a:cubicBezTo>
                  <a:cubicBezTo>
                    <a:pt x="172" y="80"/>
                    <a:pt x="176" y="76"/>
                    <a:pt x="176" y="72"/>
                  </a:cubicBezTo>
                  <a:cubicBezTo>
                    <a:pt x="176" y="56"/>
                    <a:pt x="176" y="56"/>
                    <a:pt x="176" y="56"/>
                  </a:cubicBezTo>
                  <a:cubicBezTo>
                    <a:pt x="176" y="52"/>
                    <a:pt x="172" y="48"/>
                    <a:pt x="168" y="48"/>
                  </a:cubicBezTo>
                  <a:moveTo>
                    <a:pt x="144" y="16"/>
                  </a:moveTo>
                  <a:cubicBezTo>
                    <a:pt x="144" y="48"/>
                    <a:pt x="144" y="48"/>
                    <a:pt x="144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0" y="16"/>
                    <a:pt x="120" y="16"/>
                    <a:pt x="120" y="16"/>
                  </a:cubicBezTo>
                  <a:lnTo>
                    <a:pt x="144" y="16"/>
                  </a:lnTo>
                  <a:close/>
                  <a:moveTo>
                    <a:pt x="104" y="12"/>
                  </a:moveTo>
                  <a:cubicBezTo>
                    <a:pt x="116" y="24"/>
                    <a:pt x="116" y="24"/>
                    <a:pt x="116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12"/>
                  </a:lnTo>
                  <a:close/>
                  <a:moveTo>
                    <a:pt x="32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30"/>
                    <a:pt x="98" y="32"/>
                    <a:pt x="100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8"/>
                  </a:lnTo>
                  <a:close/>
                  <a:moveTo>
                    <a:pt x="152" y="168"/>
                  </a:moveTo>
                  <a:cubicBezTo>
                    <a:pt x="24" y="168"/>
                    <a:pt x="24" y="168"/>
                    <a:pt x="24" y="168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52" y="80"/>
                    <a:pt x="152" y="80"/>
                    <a:pt x="152" y="80"/>
                  </a:cubicBezTo>
                  <a:lnTo>
                    <a:pt x="152" y="168"/>
                  </a:lnTo>
                  <a:close/>
                  <a:moveTo>
                    <a:pt x="168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0"/>
            <p:cNvSpPr>
              <a:spLocks noEditPoints="1"/>
            </p:cNvSpPr>
            <p:nvPr/>
          </p:nvSpPr>
          <p:spPr bwMode="auto">
            <a:xfrm>
              <a:off x="12681494" y="-940250"/>
              <a:ext cx="320675" cy="320675"/>
            </a:xfrm>
            <a:custGeom>
              <a:avLst/>
              <a:gdLst>
                <a:gd name="T0" fmla="*/ 162 w 176"/>
                <a:gd name="T1" fmla="*/ 68 h 176"/>
                <a:gd name="T2" fmla="*/ 159 w 176"/>
                <a:gd name="T3" fmla="*/ 42 h 176"/>
                <a:gd name="T4" fmla="*/ 142 w 176"/>
                <a:gd name="T5" fmla="*/ 17 h 176"/>
                <a:gd name="T6" fmla="*/ 134 w 176"/>
                <a:gd name="T7" fmla="*/ 17 h 176"/>
                <a:gd name="T8" fmla="*/ 108 w 176"/>
                <a:gd name="T9" fmla="*/ 14 h 176"/>
                <a:gd name="T10" fmla="*/ 100 w 176"/>
                <a:gd name="T11" fmla="*/ 0 h 176"/>
                <a:gd name="T12" fmla="*/ 70 w 176"/>
                <a:gd name="T13" fmla="*/ 6 h 176"/>
                <a:gd name="T14" fmla="*/ 50 w 176"/>
                <a:gd name="T15" fmla="*/ 22 h 176"/>
                <a:gd name="T16" fmla="*/ 38 w 176"/>
                <a:gd name="T17" fmla="*/ 16 h 176"/>
                <a:gd name="T18" fmla="*/ 17 w 176"/>
                <a:gd name="T19" fmla="*/ 34 h 176"/>
                <a:gd name="T20" fmla="*/ 22 w 176"/>
                <a:gd name="T21" fmla="*/ 50 h 176"/>
                <a:gd name="T22" fmla="*/ 6 w 176"/>
                <a:gd name="T23" fmla="*/ 70 h 176"/>
                <a:gd name="T24" fmla="*/ 0 w 176"/>
                <a:gd name="T25" fmla="*/ 100 h 176"/>
                <a:gd name="T26" fmla="*/ 14 w 176"/>
                <a:gd name="T27" fmla="*/ 108 h 176"/>
                <a:gd name="T28" fmla="*/ 17 w 176"/>
                <a:gd name="T29" fmla="*/ 134 h 176"/>
                <a:gd name="T30" fmla="*/ 34 w 176"/>
                <a:gd name="T31" fmla="*/ 159 h 176"/>
                <a:gd name="T32" fmla="*/ 42 w 176"/>
                <a:gd name="T33" fmla="*/ 159 h 176"/>
                <a:gd name="T34" fmla="*/ 68 w 176"/>
                <a:gd name="T35" fmla="*/ 162 h 176"/>
                <a:gd name="T36" fmla="*/ 76 w 176"/>
                <a:gd name="T37" fmla="*/ 176 h 176"/>
                <a:gd name="T38" fmla="*/ 106 w 176"/>
                <a:gd name="T39" fmla="*/ 170 h 176"/>
                <a:gd name="T40" fmla="*/ 126 w 176"/>
                <a:gd name="T41" fmla="*/ 154 h 176"/>
                <a:gd name="T42" fmla="*/ 138 w 176"/>
                <a:gd name="T43" fmla="*/ 160 h 176"/>
                <a:gd name="T44" fmla="*/ 159 w 176"/>
                <a:gd name="T45" fmla="*/ 142 h 176"/>
                <a:gd name="T46" fmla="*/ 154 w 176"/>
                <a:gd name="T47" fmla="*/ 126 h 176"/>
                <a:gd name="T48" fmla="*/ 170 w 176"/>
                <a:gd name="T49" fmla="*/ 106 h 176"/>
                <a:gd name="T50" fmla="*/ 176 w 176"/>
                <a:gd name="T51" fmla="*/ 76 h 176"/>
                <a:gd name="T52" fmla="*/ 168 w 176"/>
                <a:gd name="T53" fmla="*/ 98 h 176"/>
                <a:gd name="T54" fmla="*/ 160 w 176"/>
                <a:gd name="T55" fmla="*/ 100 h 176"/>
                <a:gd name="T56" fmla="*/ 147 w 176"/>
                <a:gd name="T57" fmla="*/ 122 h 176"/>
                <a:gd name="T58" fmla="*/ 152 w 176"/>
                <a:gd name="T59" fmla="*/ 138 h 176"/>
                <a:gd name="T60" fmla="*/ 138 w 176"/>
                <a:gd name="T61" fmla="*/ 152 h 176"/>
                <a:gd name="T62" fmla="*/ 126 w 176"/>
                <a:gd name="T63" fmla="*/ 146 h 176"/>
                <a:gd name="T64" fmla="*/ 106 w 176"/>
                <a:gd name="T65" fmla="*/ 154 h 176"/>
                <a:gd name="T66" fmla="*/ 98 w 176"/>
                <a:gd name="T67" fmla="*/ 168 h 176"/>
                <a:gd name="T68" fmla="*/ 78 w 176"/>
                <a:gd name="T69" fmla="*/ 168 h 176"/>
                <a:gd name="T70" fmla="*/ 70 w 176"/>
                <a:gd name="T71" fmla="*/ 154 h 176"/>
                <a:gd name="T72" fmla="*/ 50 w 176"/>
                <a:gd name="T73" fmla="*/ 146 h 176"/>
                <a:gd name="T74" fmla="*/ 39 w 176"/>
                <a:gd name="T75" fmla="*/ 152 h 176"/>
                <a:gd name="T76" fmla="*/ 24 w 176"/>
                <a:gd name="T77" fmla="*/ 138 h 176"/>
                <a:gd name="T78" fmla="*/ 29 w 176"/>
                <a:gd name="T79" fmla="*/ 122 h 176"/>
                <a:gd name="T80" fmla="*/ 16 w 176"/>
                <a:gd name="T81" fmla="*/ 100 h 176"/>
                <a:gd name="T82" fmla="*/ 8 w 176"/>
                <a:gd name="T83" fmla="*/ 98 h 176"/>
                <a:gd name="T84" fmla="*/ 16 w 176"/>
                <a:gd name="T85" fmla="*/ 76 h 176"/>
                <a:gd name="T86" fmla="*/ 29 w 176"/>
                <a:gd name="T87" fmla="*/ 54 h 176"/>
                <a:gd name="T88" fmla="*/ 24 w 176"/>
                <a:gd name="T89" fmla="*/ 38 h 176"/>
                <a:gd name="T90" fmla="*/ 38 w 176"/>
                <a:gd name="T91" fmla="*/ 24 h 176"/>
                <a:gd name="T92" fmla="*/ 50 w 176"/>
                <a:gd name="T93" fmla="*/ 30 h 176"/>
                <a:gd name="T94" fmla="*/ 70 w 176"/>
                <a:gd name="T95" fmla="*/ 22 h 176"/>
                <a:gd name="T96" fmla="*/ 78 w 176"/>
                <a:gd name="T97" fmla="*/ 8 h 176"/>
                <a:gd name="T98" fmla="*/ 98 w 176"/>
                <a:gd name="T99" fmla="*/ 8 h 176"/>
                <a:gd name="T100" fmla="*/ 106 w 176"/>
                <a:gd name="T101" fmla="*/ 22 h 176"/>
                <a:gd name="T102" fmla="*/ 126 w 176"/>
                <a:gd name="T103" fmla="*/ 30 h 176"/>
                <a:gd name="T104" fmla="*/ 138 w 176"/>
                <a:gd name="T105" fmla="*/ 24 h 176"/>
                <a:gd name="T106" fmla="*/ 152 w 176"/>
                <a:gd name="T107" fmla="*/ 39 h 176"/>
                <a:gd name="T108" fmla="*/ 147 w 176"/>
                <a:gd name="T109" fmla="*/ 54 h 176"/>
                <a:gd name="T110" fmla="*/ 160 w 176"/>
                <a:gd name="T111" fmla="*/ 76 h 176"/>
                <a:gd name="T112" fmla="*/ 168 w 176"/>
                <a:gd name="T113" fmla="*/ 98 h 176"/>
                <a:gd name="T114" fmla="*/ 48 w 176"/>
                <a:gd name="T115" fmla="*/ 88 h 176"/>
                <a:gd name="T116" fmla="*/ 128 w 176"/>
                <a:gd name="T117" fmla="*/ 88 h 176"/>
                <a:gd name="T118" fmla="*/ 88 w 176"/>
                <a:gd name="T119" fmla="*/ 120 h 176"/>
                <a:gd name="T120" fmla="*/ 88 w 176"/>
                <a:gd name="T121" fmla="*/ 56 h 176"/>
                <a:gd name="T122" fmla="*/ 88 w 176"/>
                <a:gd name="T123" fmla="*/ 1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" h="176">
                  <a:moveTo>
                    <a:pt x="170" y="70"/>
                  </a:moveTo>
                  <a:cubicBezTo>
                    <a:pt x="162" y="68"/>
                    <a:pt x="162" y="68"/>
                    <a:pt x="162" y="68"/>
                  </a:cubicBezTo>
                  <a:cubicBezTo>
                    <a:pt x="160" y="62"/>
                    <a:pt x="157" y="56"/>
                    <a:pt x="154" y="50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0"/>
                    <a:pt x="161" y="36"/>
                    <a:pt x="159" y="34"/>
                  </a:cubicBezTo>
                  <a:cubicBezTo>
                    <a:pt x="142" y="17"/>
                    <a:pt x="142" y="17"/>
                    <a:pt x="142" y="17"/>
                  </a:cubicBezTo>
                  <a:cubicBezTo>
                    <a:pt x="141" y="16"/>
                    <a:pt x="140" y="16"/>
                    <a:pt x="138" y="16"/>
                  </a:cubicBezTo>
                  <a:cubicBezTo>
                    <a:pt x="137" y="16"/>
                    <a:pt x="135" y="17"/>
                    <a:pt x="134" y="17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20" y="19"/>
                    <a:pt x="114" y="16"/>
                    <a:pt x="108" y="14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3"/>
                    <a:pt x="103" y="0"/>
                    <a:pt x="10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3" y="0"/>
                    <a:pt x="71" y="3"/>
                    <a:pt x="70" y="6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2" y="16"/>
                    <a:pt x="56" y="19"/>
                    <a:pt x="50" y="22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1" y="17"/>
                    <a:pt x="39" y="16"/>
                    <a:pt x="38" y="16"/>
                  </a:cubicBezTo>
                  <a:cubicBezTo>
                    <a:pt x="36" y="16"/>
                    <a:pt x="35" y="16"/>
                    <a:pt x="34" y="17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5" y="36"/>
                    <a:pt x="16" y="40"/>
                    <a:pt x="17" y="42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19" y="56"/>
                    <a:pt x="16" y="62"/>
                    <a:pt x="14" y="68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71"/>
                    <a:pt x="0" y="73"/>
                    <a:pt x="0" y="7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3"/>
                    <a:pt x="3" y="105"/>
                    <a:pt x="6" y="106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6" y="114"/>
                    <a:pt x="19" y="120"/>
                    <a:pt x="22" y="126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6" y="136"/>
                    <a:pt x="15" y="140"/>
                    <a:pt x="17" y="142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5" y="160"/>
                    <a:pt x="36" y="160"/>
                    <a:pt x="38" y="160"/>
                  </a:cubicBezTo>
                  <a:cubicBezTo>
                    <a:pt x="39" y="160"/>
                    <a:pt x="41" y="159"/>
                    <a:pt x="42" y="159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6" y="157"/>
                    <a:pt x="62" y="160"/>
                    <a:pt x="68" y="162"/>
                  </a:cubicBezTo>
                  <a:cubicBezTo>
                    <a:pt x="70" y="170"/>
                    <a:pt x="70" y="170"/>
                    <a:pt x="70" y="170"/>
                  </a:cubicBezTo>
                  <a:cubicBezTo>
                    <a:pt x="71" y="173"/>
                    <a:pt x="73" y="176"/>
                    <a:pt x="76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103" y="176"/>
                    <a:pt x="105" y="173"/>
                    <a:pt x="106" y="170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14" y="160"/>
                    <a:pt x="120" y="157"/>
                    <a:pt x="126" y="154"/>
                  </a:cubicBezTo>
                  <a:cubicBezTo>
                    <a:pt x="134" y="159"/>
                    <a:pt x="134" y="159"/>
                    <a:pt x="134" y="159"/>
                  </a:cubicBezTo>
                  <a:cubicBezTo>
                    <a:pt x="135" y="159"/>
                    <a:pt x="137" y="160"/>
                    <a:pt x="138" y="160"/>
                  </a:cubicBezTo>
                  <a:cubicBezTo>
                    <a:pt x="140" y="160"/>
                    <a:pt x="141" y="160"/>
                    <a:pt x="142" y="159"/>
                  </a:cubicBezTo>
                  <a:cubicBezTo>
                    <a:pt x="159" y="142"/>
                    <a:pt x="159" y="142"/>
                    <a:pt x="159" y="142"/>
                  </a:cubicBezTo>
                  <a:cubicBezTo>
                    <a:pt x="161" y="140"/>
                    <a:pt x="160" y="136"/>
                    <a:pt x="159" y="134"/>
                  </a:cubicBezTo>
                  <a:cubicBezTo>
                    <a:pt x="154" y="126"/>
                    <a:pt x="154" y="126"/>
                    <a:pt x="154" y="126"/>
                  </a:cubicBezTo>
                  <a:cubicBezTo>
                    <a:pt x="157" y="120"/>
                    <a:pt x="160" y="114"/>
                    <a:pt x="162" y="108"/>
                  </a:cubicBezTo>
                  <a:cubicBezTo>
                    <a:pt x="170" y="106"/>
                    <a:pt x="170" y="106"/>
                    <a:pt x="170" y="106"/>
                  </a:cubicBezTo>
                  <a:cubicBezTo>
                    <a:pt x="173" y="105"/>
                    <a:pt x="176" y="103"/>
                    <a:pt x="176" y="100"/>
                  </a:cubicBezTo>
                  <a:cubicBezTo>
                    <a:pt x="176" y="76"/>
                    <a:pt x="176" y="76"/>
                    <a:pt x="176" y="76"/>
                  </a:cubicBezTo>
                  <a:cubicBezTo>
                    <a:pt x="176" y="73"/>
                    <a:pt x="173" y="71"/>
                    <a:pt x="170" y="70"/>
                  </a:cubicBezTo>
                  <a:moveTo>
                    <a:pt x="168" y="98"/>
                  </a:moveTo>
                  <a:cubicBezTo>
                    <a:pt x="168" y="98"/>
                    <a:pt x="168" y="98"/>
                    <a:pt x="168" y="98"/>
                  </a:cubicBezTo>
                  <a:cubicBezTo>
                    <a:pt x="160" y="100"/>
                    <a:pt x="160" y="100"/>
                    <a:pt x="160" y="100"/>
                  </a:cubicBezTo>
                  <a:cubicBezTo>
                    <a:pt x="157" y="101"/>
                    <a:pt x="155" y="103"/>
                    <a:pt x="154" y="106"/>
                  </a:cubicBezTo>
                  <a:cubicBezTo>
                    <a:pt x="152" y="111"/>
                    <a:pt x="150" y="117"/>
                    <a:pt x="147" y="122"/>
                  </a:cubicBezTo>
                  <a:cubicBezTo>
                    <a:pt x="146" y="125"/>
                    <a:pt x="146" y="128"/>
                    <a:pt x="147" y="130"/>
                  </a:cubicBezTo>
                  <a:cubicBezTo>
                    <a:pt x="152" y="138"/>
                    <a:pt x="152" y="138"/>
                    <a:pt x="152" y="138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29" y="146"/>
                    <a:pt x="128" y="146"/>
                    <a:pt x="126" y="146"/>
                  </a:cubicBezTo>
                  <a:cubicBezTo>
                    <a:pt x="125" y="146"/>
                    <a:pt x="123" y="146"/>
                    <a:pt x="122" y="147"/>
                  </a:cubicBezTo>
                  <a:cubicBezTo>
                    <a:pt x="117" y="150"/>
                    <a:pt x="111" y="152"/>
                    <a:pt x="106" y="154"/>
                  </a:cubicBezTo>
                  <a:cubicBezTo>
                    <a:pt x="103" y="155"/>
                    <a:pt x="101" y="157"/>
                    <a:pt x="100" y="160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78" y="168"/>
                    <a:pt x="78" y="168"/>
                    <a:pt x="78" y="168"/>
                  </a:cubicBezTo>
                  <a:cubicBezTo>
                    <a:pt x="76" y="160"/>
                    <a:pt x="76" y="160"/>
                    <a:pt x="76" y="160"/>
                  </a:cubicBezTo>
                  <a:cubicBezTo>
                    <a:pt x="75" y="157"/>
                    <a:pt x="73" y="155"/>
                    <a:pt x="70" y="154"/>
                  </a:cubicBezTo>
                  <a:cubicBezTo>
                    <a:pt x="65" y="152"/>
                    <a:pt x="59" y="150"/>
                    <a:pt x="54" y="147"/>
                  </a:cubicBezTo>
                  <a:cubicBezTo>
                    <a:pt x="53" y="146"/>
                    <a:pt x="51" y="146"/>
                    <a:pt x="50" y="146"/>
                  </a:cubicBezTo>
                  <a:cubicBezTo>
                    <a:pt x="48" y="146"/>
                    <a:pt x="47" y="146"/>
                    <a:pt x="46" y="147"/>
                  </a:cubicBezTo>
                  <a:cubicBezTo>
                    <a:pt x="39" y="152"/>
                    <a:pt x="39" y="152"/>
                    <a:pt x="39" y="152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0" y="128"/>
                    <a:pt x="30" y="125"/>
                    <a:pt x="29" y="122"/>
                  </a:cubicBezTo>
                  <a:cubicBezTo>
                    <a:pt x="26" y="117"/>
                    <a:pt x="24" y="111"/>
                    <a:pt x="22" y="106"/>
                  </a:cubicBezTo>
                  <a:cubicBezTo>
                    <a:pt x="21" y="103"/>
                    <a:pt x="19" y="101"/>
                    <a:pt x="16" y="100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9" y="75"/>
                    <a:pt x="21" y="73"/>
                    <a:pt x="22" y="70"/>
                  </a:cubicBezTo>
                  <a:cubicBezTo>
                    <a:pt x="24" y="65"/>
                    <a:pt x="26" y="59"/>
                    <a:pt x="29" y="54"/>
                  </a:cubicBezTo>
                  <a:cubicBezTo>
                    <a:pt x="30" y="51"/>
                    <a:pt x="30" y="48"/>
                    <a:pt x="29" y="46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30"/>
                    <a:pt x="48" y="30"/>
                    <a:pt x="50" y="30"/>
                  </a:cubicBezTo>
                  <a:cubicBezTo>
                    <a:pt x="51" y="30"/>
                    <a:pt x="53" y="30"/>
                    <a:pt x="54" y="29"/>
                  </a:cubicBezTo>
                  <a:cubicBezTo>
                    <a:pt x="59" y="26"/>
                    <a:pt x="65" y="24"/>
                    <a:pt x="70" y="22"/>
                  </a:cubicBezTo>
                  <a:cubicBezTo>
                    <a:pt x="73" y="21"/>
                    <a:pt x="75" y="19"/>
                    <a:pt x="76" y="16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1" y="19"/>
                    <a:pt x="103" y="21"/>
                    <a:pt x="106" y="22"/>
                  </a:cubicBezTo>
                  <a:cubicBezTo>
                    <a:pt x="111" y="24"/>
                    <a:pt x="117" y="26"/>
                    <a:pt x="122" y="29"/>
                  </a:cubicBezTo>
                  <a:cubicBezTo>
                    <a:pt x="123" y="30"/>
                    <a:pt x="125" y="30"/>
                    <a:pt x="126" y="30"/>
                  </a:cubicBezTo>
                  <a:cubicBezTo>
                    <a:pt x="128" y="30"/>
                    <a:pt x="129" y="30"/>
                    <a:pt x="130" y="29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52" y="38"/>
                    <a:pt x="152" y="38"/>
                    <a:pt x="152" y="38"/>
                  </a:cubicBezTo>
                  <a:cubicBezTo>
                    <a:pt x="152" y="38"/>
                    <a:pt x="152" y="38"/>
                    <a:pt x="152" y="39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6" y="48"/>
                    <a:pt x="146" y="51"/>
                    <a:pt x="147" y="54"/>
                  </a:cubicBezTo>
                  <a:cubicBezTo>
                    <a:pt x="150" y="59"/>
                    <a:pt x="152" y="65"/>
                    <a:pt x="154" y="70"/>
                  </a:cubicBezTo>
                  <a:cubicBezTo>
                    <a:pt x="155" y="73"/>
                    <a:pt x="157" y="75"/>
                    <a:pt x="160" y="76"/>
                  </a:cubicBezTo>
                  <a:cubicBezTo>
                    <a:pt x="168" y="78"/>
                    <a:pt x="168" y="78"/>
                    <a:pt x="168" y="78"/>
                  </a:cubicBezTo>
                  <a:lnTo>
                    <a:pt x="168" y="98"/>
                  </a:lnTo>
                  <a:close/>
                  <a:moveTo>
                    <a:pt x="88" y="48"/>
                  </a:moveTo>
                  <a:cubicBezTo>
                    <a:pt x="66" y="48"/>
                    <a:pt x="48" y="66"/>
                    <a:pt x="48" y="88"/>
                  </a:cubicBezTo>
                  <a:cubicBezTo>
                    <a:pt x="48" y="110"/>
                    <a:pt x="66" y="128"/>
                    <a:pt x="88" y="128"/>
                  </a:cubicBezTo>
                  <a:cubicBezTo>
                    <a:pt x="110" y="128"/>
                    <a:pt x="128" y="110"/>
                    <a:pt x="128" y="88"/>
                  </a:cubicBezTo>
                  <a:cubicBezTo>
                    <a:pt x="128" y="66"/>
                    <a:pt x="110" y="48"/>
                    <a:pt x="88" y="48"/>
                  </a:cubicBezTo>
                  <a:moveTo>
                    <a:pt x="88" y="120"/>
                  </a:moveTo>
                  <a:cubicBezTo>
                    <a:pt x="70" y="120"/>
                    <a:pt x="56" y="106"/>
                    <a:pt x="56" y="88"/>
                  </a:cubicBezTo>
                  <a:cubicBezTo>
                    <a:pt x="56" y="70"/>
                    <a:pt x="70" y="56"/>
                    <a:pt x="88" y="56"/>
                  </a:cubicBezTo>
                  <a:cubicBezTo>
                    <a:pt x="106" y="56"/>
                    <a:pt x="120" y="70"/>
                    <a:pt x="120" y="88"/>
                  </a:cubicBezTo>
                  <a:cubicBezTo>
                    <a:pt x="120" y="106"/>
                    <a:pt x="106" y="120"/>
                    <a:pt x="88" y="120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1"/>
            <p:cNvSpPr>
              <a:spLocks noEditPoints="1"/>
            </p:cNvSpPr>
            <p:nvPr/>
          </p:nvSpPr>
          <p:spPr bwMode="auto">
            <a:xfrm>
              <a:off x="13607007" y="-940251"/>
              <a:ext cx="320675" cy="320675"/>
            </a:xfrm>
            <a:custGeom>
              <a:avLst/>
              <a:gdLst>
                <a:gd name="T0" fmla="*/ 144 w 176"/>
                <a:gd name="T1" fmla="*/ 16 h 176"/>
                <a:gd name="T2" fmla="*/ 140 w 176"/>
                <a:gd name="T3" fmla="*/ 0 h 176"/>
                <a:gd name="T4" fmla="*/ 136 w 176"/>
                <a:gd name="T5" fmla="*/ 16 h 176"/>
                <a:gd name="T6" fmla="*/ 40 w 176"/>
                <a:gd name="T7" fmla="*/ 4 h 176"/>
                <a:gd name="T8" fmla="*/ 32 w 176"/>
                <a:gd name="T9" fmla="*/ 4 h 176"/>
                <a:gd name="T10" fmla="*/ 16 w 176"/>
                <a:gd name="T11" fmla="*/ 16 h 176"/>
                <a:gd name="T12" fmla="*/ 0 w 176"/>
                <a:gd name="T13" fmla="*/ 160 h 176"/>
                <a:gd name="T14" fmla="*/ 160 w 176"/>
                <a:gd name="T15" fmla="*/ 176 h 176"/>
                <a:gd name="T16" fmla="*/ 176 w 176"/>
                <a:gd name="T17" fmla="*/ 32 h 176"/>
                <a:gd name="T18" fmla="*/ 168 w 176"/>
                <a:gd name="T19" fmla="*/ 160 h 176"/>
                <a:gd name="T20" fmla="*/ 16 w 176"/>
                <a:gd name="T21" fmla="*/ 168 h 176"/>
                <a:gd name="T22" fmla="*/ 8 w 176"/>
                <a:gd name="T23" fmla="*/ 64 h 176"/>
                <a:gd name="T24" fmla="*/ 168 w 176"/>
                <a:gd name="T25" fmla="*/ 160 h 176"/>
                <a:gd name="T26" fmla="*/ 8 w 176"/>
                <a:gd name="T27" fmla="*/ 56 h 176"/>
                <a:gd name="T28" fmla="*/ 16 w 176"/>
                <a:gd name="T29" fmla="*/ 24 h 176"/>
                <a:gd name="T30" fmla="*/ 32 w 176"/>
                <a:gd name="T31" fmla="*/ 36 h 176"/>
                <a:gd name="T32" fmla="*/ 40 w 176"/>
                <a:gd name="T33" fmla="*/ 36 h 176"/>
                <a:gd name="T34" fmla="*/ 136 w 176"/>
                <a:gd name="T35" fmla="*/ 24 h 176"/>
                <a:gd name="T36" fmla="*/ 140 w 176"/>
                <a:gd name="T37" fmla="*/ 40 h 176"/>
                <a:gd name="T38" fmla="*/ 144 w 176"/>
                <a:gd name="T39" fmla="*/ 24 h 176"/>
                <a:gd name="T40" fmla="*/ 168 w 176"/>
                <a:gd name="T41" fmla="*/ 32 h 176"/>
                <a:gd name="T42" fmla="*/ 116 w 176"/>
                <a:gd name="T43" fmla="*/ 148 h 176"/>
                <a:gd name="T44" fmla="*/ 124 w 176"/>
                <a:gd name="T45" fmla="*/ 84 h 176"/>
                <a:gd name="T46" fmla="*/ 116 w 176"/>
                <a:gd name="T47" fmla="*/ 90 h 176"/>
                <a:gd name="T48" fmla="*/ 106 w 176"/>
                <a:gd name="T49" fmla="*/ 95 h 176"/>
                <a:gd name="T50" fmla="*/ 100 w 176"/>
                <a:gd name="T51" fmla="*/ 102 h 176"/>
                <a:gd name="T52" fmla="*/ 116 w 176"/>
                <a:gd name="T53" fmla="*/ 148 h 176"/>
                <a:gd name="T54" fmla="*/ 74 w 176"/>
                <a:gd name="T55" fmla="*/ 141 h 176"/>
                <a:gd name="T56" fmla="*/ 59 w 176"/>
                <a:gd name="T57" fmla="*/ 138 h 176"/>
                <a:gd name="T58" fmla="*/ 48 w 176"/>
                <a:gd name="T59" fmla="*/ 128 h 176"/>
                <a:gd name="T60" fmla="*/ 53 w 176"/>
                <a:gd name="T61" fmla="*/ 143 h 176"/>
                <a:gd name="T62" fmla="*/ 69 w 176"/>
                <a:gd name="T63" fmla="*/ 149 h 176"/>
                <a:gd name="T64" fmla="*/ 84 w 176"/>
                <a:gd name="T65" fmla="*/ 144 h 176"/>
                <a:gd name="T66" fmla="*/ 90 w 176"/>
                <a:gd name="T67" fmla="*/ 129 h 176"/>
                <a:gd name="T68" fmla="*/ 79 w 176"/>
                <a:gd name="T69" fmla="*/ 114 h 176"/>
                <a:gd name="T70" fmla="*/ 85 w 176"/>
                <a:gd name="T71" fmla="*/ 109 h 176"/>
                <a:gd name="T72" fmla="*/ 86 w 176"/>
                <a:gd name="T73" fmla="*/ 93 h 176"/>
                <a:gd name="T74" fmla="*/ 76 w 176"/>
                <a:gd name="T75" fmla="*/ 85 h 176"/>
                <a:gd name="T76" fmla="*/ 60 w 176"/>
                <a:gd name="T77" fmla="*/ 85 h 176"/>
                <a:gd name="T78" fmla="*/ 51 w 176"/>
                <a:gd name="T79" fmla="*/ 96 h 176"/>
                <a:gd name="T80" fmla="*/ 57 w 176"/>
                <a:gd name="T81" fmla="*/ 104 h 176"/>
                <a:gd name="T82" fmla="*/ 59 w 176"/>
                <a:gd name="T83" fmla="*/ 95 h 176"/>
                <a:gd name="T84" fmla="*/ 68 w 176"/>
                <a:gd name="T85" fmla="*/ 90 h 176"/>
                <a:gd name="T86" fmla="*/ 79 w 176"/>
                <a:gd name="T87" fmla="*/ 101 h 176"/>
                <a:gd name="T88" fmla="*/ 76 w 176"/>
                <a:gd name="T89" fmla="*/ 109 h 176"/>
                <a:gd name="T90" fmla="*/ 68 w 176"/>
                <a:gd name="T91" fmla="*/ 111 h 176"/>
                <a:gd name="T92" fmla="*/ 64 w 176"/>
                <a:gd name="T93" fmla="*/ 111 h 176"/>
                <a:gd name="T94" fmla="*/ 69 w 176"/>
                <a:gd name="T95" fmla="*/ 117 h 176"/>
                <a:gd name="T96" fmla="*/ 78 w 176"/>
                <a:gd name="T97" fmla="*/ 121 h 176"/>
                <a:gd name="T98" fmla="*/ 82 w 176"/>
                <a:gd name="T99" fmla="*/ 130 h 176"/>
                <a:gd name="T100" fmla="*/ 78 w 176"/>
                <a:gd name="T101" fmla="*/ 13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6" h="176">
                  <a:moveTo>
                    <a:pt x="160" y="16"/>
                  </a:moveTo>
                  <a:cubicBezTo>
                    <a:pt x="144" y="16"/>
                    <a:pt x="144" y="16"/>
                    <a:pt x="144" y="16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2" y="0"/>
                    <a:pt x="140" y="0"/>
                  </a:cubicBezTo>
                  <a:cubicBezTo>
                    <a:pt x="138" y="0"/>
                    <a:pt x="136" y="2"/>
                    <a:pt x="136" y="4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38" y="0"/>
                    <a:pt x="36" y="0"/>
                  </a:cubicBezTo>
                  <a:cubicBezTo>
                    <a:pt x="34" y="0"/>
                    <a:pt x="32" y="2"/>
                    <a:pt x="32" y="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23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60" y="176"/>
                    <a:pt x="160" y="176"/>
                    <a:pt x="160" y="176"/>
                  </a:cubicBezTo>
                  <a:cubicBezTo>
                    <a:pt x="169" y="176"/>
                    <a:pt x="176" y="169"/>
                    <a:pt x="176" y="160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23"/>
                    <a:pt x="169" y="16"/>
                    <a:pt x="160" y="16"/>
                  </a:cubicBezTo>
                  <a:moveTo>
                    <a:pt x="168" y="160"/>
                  </a:moveTo>
                  <a:cubicBezTo>
                    <a:pt x="168" y="164"/>
                    <a:pt x="164" y="168"/>
                    <a:pt x="160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168" y="64"/>
                    <a:pt x="168" y="64"/>
                    <a:pt x="168" y="64"/>
                  </a:cubicBezTo>
                  <a:lnTo>
                    <a:pt x="168" y="160"/>
                  </a:lnTo>
                  <a:close/>
                  <a:moveTo>
                    <a:pt x="168" y="5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12" y="24"/>
                    <a:pt x="16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8"/>
                    <a:pt x="34" y="40"/>
                    <a:pt x="36" y="40"/>
                  </a:cubicBezTo>
                  <a:cubicBezTo>
                    <a:pt x="38" y="40"/>
                    <a:pt x="40" y="38"/>
                    <a:pt x="40" y="36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38"/>
                    <a:pt x="138" y="40"/>
                    <a:pt x="140" y="40"/>
                  </a:cubicBezTo>
                  <a:cubicBezTo>
                    <a:pt x="142" y="40"/>
                    <a:pt x="144" y="38"/>
                    <a:pt x="144" y="36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4" y="24"/>
                    <a:pt x="168" y="28"/>
                    <a:pt x="168" y="32"/>
                  </a:cubicBezTo>
                  <a:lnTo>
                    <a:pt x="168" y="56"/>
                  </a:lnTo>
                  <a:close/>
                  <a:moveTo>
                    <a:pt x="116" y="148"/>
                  </a:moveTo>
                  <a:cubicBezTo>
                    <a:pt x="124" y="148"/>
                    <a:pt x="124" y="148"/>
                    <a:pt x="124" y="148"/>
                  </a:cubicBezTo>
                  <a:cubicBezTo>
                    <a:pt x="124" y="84"/>
                    <a:pt x="124" y="84"/>
                    <a:pt x="124" y="8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18" y="86"/>
                    <a:pt x="117" y="88"/>
                    <a:pt x="116" y="90"/>
                  </a:cubicBezTo>
                  <a:cubicBezTo>
                    <a:pt x="115" y="91"/>
                    <a:pt x="113" y="92"/>
                    <a:pt x="112" y="93"/>
                  </a:cubicBezTo>
                  <a:cubicBezTo>
                    <a:pt x="110" y="94"/>
                    <a:pt x="108" y="95"/>
                    <a:pt x="106" y="95"/>
                  </a:cubicBezTo>
                  <a:cubicBezTo>
                    <a:pt x="104" y="96"/>
                    <a:pt x="102" y="96"/>
                    <a:pt x="100" y="96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16" y="102"/>
                    <a:pt x="116" y="102"/>
                    <a:pt x="116" y="102"/>
                  </a:cubicBezTo>
                  <a:lnTo>
                    <a:pt x="116" y="148"/>
                  </a:lnTo>
                  <a:close/>
                  <a:moveTo>
                    <a:pt x="78" y="139"/>
                  </a:moveTo>
                  <a:cubicBezTo>
                    <a:pt x="77" y="140"/>
                    <a:pt x="75" y="141"/>
                    <a:pt x="74" y="141"/>
                  </a:cubicBezTo>
                  <a:cubicBezTo>
                    <a:pt x="72" y="142"/>
                    <a:pt x="70" y="142"/>
                    <a:pt x="69" y="142"/>
                  </a:cubicBezTo>
                  <a:cubicBezTo>
                    <a:pt x="64" y="142"/>
                    <a:pt x="61" y="141"/>
                    <a:pt x="59" y="138"/>
                  </a:cubicBezTo>
                  <a:cubicBezTo>
                    <a:pt x="57" y="136"/>
                    <a:pt x="55" y="132"/>
                    <a:pt x="55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131"/>
                    <a:pt x="48" y="134"/>
                    <a:pt x="49" y="137"/>
                  </a:cubicBezTo>
                  <a:cubicBezTo>
                    <a:pt x="50" y="140"/>
                    <a:pt x="52" y="142"/>
                    <a:pt x="53" y="143"/>
                  </a:cubicBezTo>
                  <a:cubicBezTo>
                    <a:pt x="55" y="145"/>
                    <a:pt x="57" y="147"/>
                    <a:pt x="60" y="148"/>
                  </a:cubicBezTo>
                  <a:cubicBezTo>
                    <a:pt x="63" y="148"/>
                    <a:pt x="65" y="149"/>
                    <a:pt x="69" y="149"/>
                  </a:cubicBezTo>
                  <a:cubicBezTo>
                    <a:pt x="71" y="149"/>
                    <a:pt x="74" y="148"/>
                    <a:pt x="77" y="148"/>
                  </a:cubicBezTo>
                  <a:cubicBezTo>
                    <a:pt x="79" y="147"/>
                    <a:pt x="82" y="146"/>
                    <a:pt x="84" y="144"/>
                  </a:cubicBezTo>
                  <a:cubicBezTo>
                    <a:pt x="86" y="142"/>
                    <a:pt x="87" y="140"/>
                    <a:pt x="88" y="138"/>
                  </a:cubicBezTo>
                  <a:cubicBezTo>
                    <a:pt x="89" y="135"/>
                    <a:pt x="90" y="133"/>
                    <a:pt x="90" y="129"/>
                  </a:cubicBezTo>
                  <a:cubicBezTo>
                    <a:pt x="90" y="126"/>
                    <a:pt x="89" y="122"/>
                    <a:pt x="87" y="119"/>
                  </a:cubicBezTo>
                  <a:cubicBezTo>
                    <a:pt x="85" y="117"/>
                    <a:pt x="83" y="115"/>
                    <a:pt x="79" y="114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81" y="112"/>
                    <a:pt x="83" y="111"/>
                    <a:pt x="85" y="109"/>
                  </a:cubicBezTo>
                  <a:cubicBezTo>
                    <a:pt x="87" y="106"/>
                    <a:pt x="87" y="104"/>
                    <a:pt x="87" y="101"/>
                  </a:cubicBezTo>
                  <a:cubicBezTo>
                    <a:pt x="87" y="98"/>
                    <a:pt x="87" y="95"/>
                    <a:pt x="86" y="93"/>
                  </a:cubicBezTo>
                  <a:cubicBezTo>
                    <a:pt x="85" y="91"/>
                    <a:pt x="84" y="89"/>
                    <a:pt x="82" y="88"/>
                  </a:cubicBezTo>
                  <a:cubicBezTo>
                    <a:pt x="80" y="86"/>
                    <a:pt x="78" y="85"/>
                    <a:pt x="76" y="85"/>
                  </a:cubicBezTo>
                  <a:cubicBezTo>
                    <a:pt x="74" y="84"/>
                    <a:pt x="71" y="84"/>
                    <a:pt x="68" y="84"/>
                  </a:cubicBezTo>
                  <a:cubicBezTo>
                    <a:pt x="65" y="84"/>
                    <a:pt x="63" y="84"/>
                    <a:pt x="60" y="85"/>
                  </a:cubicBezTo>
                  <a:cubicBezTo>
                    <a:pt x="58" y="86"/>
                    <a:pt x="56" y="88"/>
                    <a:pt x="54" y="89"/>
                  </a:cubicBezTo>
                  <a:cubicBezTo>
                    <a:pt x="53" y="91"/>
                    <a:pt x="51" y="93"/>
                    <a:pt x="51" y="96"/>
                  </a:cubicBezTo>
                  <a:cubicBezTo>
                    <a:pt x="50" y="98"/>
                    <a:pt x="49" y="101"/>
                    <a:pt x="49" y="104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7" y="103"/>
                    <a:pt x="57" y="101"/>
                    <a:pt x="57" y="99"/>
                  </a:cubicBezTo>
                  <a:cubicBezTo>
                    <a:pt x="58" y="97"/>
                    <a:pt x="58" y="96"/>
                    <a:pt x="59" y="95"/>
                  </a:cubicBezTo>
                  <a:cubicBezTo>
                    <a:pt x="60" y="93"/>
                    <a:pt x="62" y="92"/>
                    <a:pt x="63" y="92"/>
                  </a:cubicBezTo>
                  <a:cubicBezTo>
                    <a:pt x="65" y="91"/>
                    <a:pt x="66" y="90"/>
                    <a:pt x="68" y="90"/>
                  </a:cubicBezTo>
                  <a:cubicBezTo>
                    <a:pt x="72" y="90"/>
                    <a:pt x="74" y="91"/>
                    <a:pt x="76" y="93"/>
                  </a:cubicBezTo>
                  <a:cubicBezTo>
                    <a:pt x="78" y="95"/>
                    <a:pt x="79" y="97"/>
                    <a:pt x="79" y="101"/>
                  </a:cubicBezTo>
                  <a:cubicBezTo>
                    <a:pt x="79" y="102"/>
                    <a:pt x="79" y="104"/>
                    <a:pt x="78" y="105"/>
                  </a:cubicBezTo>
                  <a:cubicBezTo>
                    <a:pt x="78" y="107"/>
                    <a:pt x="77" y="108"/>
                    <a:pt x="76" y="109"/>
                  </a:cubicBezTo>
                  <a:cubicBezTo>
                    <a:pt x="75" y="109"/>
                    <a:pt x="74" y="110"/>
                    <a:pt x="72" y="111"/>
                  </a:cubicBezTo>
                  <a:cubicBezTo>
                    <a:pt x="71" y="111"/>
                    <a:pt x="69" y="111"/>
                    <a:pt x="68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1"/>
                    <a:pt x="65" y="111"/>
                    <a:pt x="64" y="111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6" y="118"/>
                    <a:pt x="67" y="117"/>
                    <a:pt x="69" y="117"/>
                  </a:cubicBezTo>
                  <a:cubicBezTo>
                    <a:pt x="71" y="117"/>
                    <a:pt x="72" y="118"/>
                    <a:pt x="74" y="118"/>
                  </a:cubicBezTo>
                  <a:cubicBezTo>
                    <a:pt x="76" y="119"/>
                    <a:pt x="77" y="120"/>
                    <a:pt x="78" y="121"/>
                  </a:cubicBezTo>
                  <a:cubicBezTo>
                    <a:pt x="79" y="122"/>
                    <a:pt x="80" y="123"/>
                    <a:pt x="81" y="124"/>
                  </a:cubicBezTo>
                  <a:cubicBezTo>
                    <a:pt x="82" y="126"/>
                    <a:pt x="82" y="128"/>
                    <a:pt x="82" y="130"/>
                  </a:cubicBezTo>
                  <a:cubicBezTo>
                    <a:pt x="82" y="132"/>
                    <a:pt x="82" y="133"/>
                    <a:pt x="81" y="135"/>
                  </a:cubicBezTo>
                  <a:cubicBezTo>
                    <a:pt x="80" y="137"/>
                    <a:pt x="79" y="138"/>
                    <a:pt x="78" y="13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530266" y="171450"/>
            <a:ext cx="449356" cy="449356"/>
            <a:chOff x="209550" y="171450"/>
            <a:chExt cx="641350" cy="641350"/>
          </a:xfrm>
        </p:grpSpPr>
        <p:sp>
          <p:nvSpPr>
            <p:cNvPr id="25" name="Rectangle 24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BE48C89-8122-4FBC-ACA1-61CBC3912177}"/>
              </a:ext>
            </a:extLst>
          </p:cNvPr>
          <p:cNvSpPr txBox="1"/>
          <p:nvPr/>
        </p:nvSpPr>
        <p:spPr>
          <a:xfrm>
            <a:off x="2103379" y="2368869"/>
            <a:ext cx="7302067" cy="95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가상 </a:t>
            </a:r>
            <a:r>
              <a:rPr lang="ko-KR" altLang="en-US" sz="2000" dirty="0" err="1"/>
              <a:t>사설망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ko-KR" altLang="en-US" sz="2000" dirty="0"/>
              <a:t>공중 네트워크를 활용한 사설 통신망</a:t>
            </a:r>
            <a:endParaRPr lang="en-US" altLang="ko-KR" sz="2000" dirty="0"/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A604180-CA7A-4DD0-AF4F-B4DD567B1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856" y="1293735"/>
            <a:ext cx="3686176" cy="167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9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863600" y="754798"/>
            <a:ext cx="768350" cy="781902"/>
          </a:xfrm>
          <a:prstGeom prst="parallelogram">
            <a:avLst>
              <a:gd name="adj" fmla="val 193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>
            <a:off x="10897595" y="5590402"/>
            <a:ext cx="768350" cy="781902"/>
          </a:xfrm>
          <a:prstGeom prst="parallelogram">
            <a:avLst>
              <a:gd name="adj" fmla="val 19315"/>
            </a:avLst>
          </a:prstGeom>
          <a:solidFill>
            <a:srgbClr val="7393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F88A48F3-20F4-473E-BBE0-52E555D3D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006" y="229796"/>
            <a:ext cx="2613808" cy="2613808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F0314FBE-DE25-43A6-B069-A8FA0FE878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99" y="2746467"/>
            <a:ext cx="2613808" cy="2613808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="" xmlns:a16="http://schemas.microsoft.com/office/drawing/2014/main" id="{FB3F1FAC-A0DC-4446-AF96-C4887C412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521" y="176368"/>
            <a:ext cx="2613808" cy="2613808"/>
          </a:xfrm>
          <a:prstGeom prst="rect">
            <a:avLst/>
          </a:prstGeom>
        </p:spPr>
      </p:pic>
      <p:pic>
        <p:nvPicPr>
          <p:cNvPr id="15" name="Picture 5">
            <a:extLst>
              <a:ext uri="{FF2B5EF4-FFF2-40B4-BE49-F238E27FC236}">
                <a16:creationId xmlns="" xmlns:a16="http://schemas.microsoft.com/office/drawing/2014/main" id="{744AC7B0-6289-4D65-85CC-B5AAC64AF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06" y="3083413"/>
            <a:ext cx="3690700" cy="215352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97E9155B-8C07-44E6-9531-A15BD12723E5}"/>
              </a:ext>
            </a:extLst>
          </p:cNvPr>
          <p:cNvSpPr/>
          <p:nvPr/>
        </p:nvSpPr>
        <p:spPr>
          <a:xfrm>
            <a:off x="4896465" y="271152"/>
            <a:ext cx="6607277" cy="5329083"/>
          </a:xfrm>
          <a:prstGeom prst="round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C20372D3-0EBC-43B3-92F4-F43F975BA170}"/>
              </a:ext>
            </a:extLst>
          </p:cNvPr>
          <p:cNvCxnSpPr>
            <a:cxnSpLocks/>
          </p:cNvCxnSpPr>
          <p:nvPr/>
        </p:nvCxnSpPr>
        <p:spPr>
          <a:xfrm flipV="1">
            <a:off x="3588774" y="3083413"/>
            <a:ext cx="639097" cy="918316"/>
          </a:xfrm>
          <a:prstGeom prst="straightConnector1">
            <a:avLst/>
          </a:prstGeom>
          <a:ln w="76200" cap="sq">
            <a:solidFill>
              <a:srgbClr val="7393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연결자 23">
            <a:extLst>
              <a:ext uri="{FF2B5EF4-FFF2-40B4-BE49-F238E27FC236}">
                <a16:creationId xmlns="" xmlns:a16="http://schemas.microsoft.com/office/drawing/2014/main" id="{FB93E8A7-0779-4086-A50A-EA11A68C4125}"/>
              </a:ext>
            </a:extLst>
          </p:cNvPr>
          <p:cNvSpPr/>
          <p:nvPr/>
        </p:nvSpPr>
        <p:spPr>
          <a:xfrm>
            <a:off x="4139380" y="2192594"/>
            <a:ext cx="1425471" cy="12364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Vpn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라우터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CB5A9606-A796-4902-8026-173CAF269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130" y="326084"/>
            <a:ext cx="3174283" cy="1639330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D089B70B-3E4C-4EB2-9688-9C4BDA7C3B76}"/>
              </a:ext>
            </a:extLst>
          </p:cNvPr>
          <p:cNvCxnSpPr/>
          <p:nvPr/>
        </p:nvCxnSpPr>
        <p:spPr>
          <a:xfrm flipH="1" flipV="1">
            <a:off x="4227871" y="1809135"/>
            <a:ext cx="255639" cy="4719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9D6C935-3D8A-49B8-AF39-43CCFD8B57A1}"/>
              </a:ext>
            </a:extLst>
          </p:cNvPr>
          <p:cNvSpPr txBox="1"/>
          <p:nvPr/>
        </p:nvSpPr>
        <p:spPr>
          <a:xfrm>
            <a:off x="3824749" y="3706761"/>
            <a:ext cx="107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터널링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5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BC462AD0-E1A8-4F41-9FAA-9A8E7801FAF3}"/>
              </a:ext>
            </a:extLst>
          </p:cNvPr>
          <p:cNvSpPr txBox="1"/>
          <p:nvPr/>
        </p:nvSpPr>
        <p:spPr>
          <a:xfrm>
            <a:off x="281922" y="49253"/>
            <a:ext cx="7460209" cy="82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VPN</a:t>
            </a:r>
            <a:r>
              <a:rPr lang="ko-KR" altLang="en-US" sz="36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 종류</a:t>
            </a:r>
            <a:endParaRPr lang="en-US" sz="3600" spc="3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A86D2770-2D3E-43E6-8DC3-6368B2F4B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3" y="884896"/>
            <a:ext cx="8947214" cy="569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5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9411" y="-13073"/>
            <a:ext cx="4191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94335" y="6249536"/>
            <a:ext cx="20681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401718" y="6089199"/>
            <a:ext cx="3008314" cy="320676"/>
            <a:chOff x="10919368" y="-940251"/>
            <a:chExt cx="3008314" cy="320676"/>
          </a:xfrm>
          <a:solidFill>
            <a:schemeClr val="tx1"/>
          </a:solidFill>
        </p:grpSpPr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0919368" y="-940250"/>
              <a:ext cx="231775" cy="320675"/>
            </a:xfrm>
            <a:custGeom>
              <a:avLst/>
              <a:gdLst>
                <a:gd name="T0" fmla="*/ 64 w 128"/>
                <a:gd name="T1" fmla="*/ 104 h 176"/>
                <a:gd name="T2" fmla="*/ 48 w 128"/>
                <a:gd name="T3" fmla="*/ 120 h 176"/>
                <a:gd name="T4" fmla="*/ 52 w 128"/>
                <a:gd name="T5" fmla="*/ 131 h 176"/>
                <a:gd name="T6" fmla="*/ 52 w 128"/>
                <a:gd name="T7" fmla="*/ 132 h 176"/>
                <a:gd name="T8" fmla="*/ 64 w 128"/>
                <a:gd name="T9" fmla="*/ 144 h 176"/>
                <a:gd name="T10" fmla="*/ 76 w 128"/>
                <a:gd name="T11" fmla="*/ 132 h 176"/>
                <a:gd name="T12" fmla="*/ 76 w 128"/>
                <a:gd name="T13" fmla="*/ 131 h 176"/>
                <a:gd name="T14" fmla="*/ 80 w 128"/>
                <a:gd name="T15" fmla="*/ 120 h 176"/>
                <a:gd name="T16" fmla="*/ 64 w 128"/>
                <a:gd name="T17" fmla="*/ 104 h 176"/>
                <a:gd name="T18" fmla="*/ 68 w 128"/>
                <a:gd name="T19" fmla="*/ 127 h 176"/>
                <a:gd name="T20" fmla="*/ 68 w 128"/>
                <a:gd name="T21" fmla="*/ 132 h 176"/>
                <a:gd name="T22" fmla="*/ 64 w 128"/>
                <a:gd name="T23" fmla="*/ 136 h 176"/>
                <a:gd name="T24" fmla="*/ 60 w 128"/>
                <a:gd name="T25" fmla="*/ 132 h 176"/>
                <a:gd name="T26" fmla="*/ 60 w 128"/>
                <a:gd name="T27" fmla="*/ 127 h 176"/>
                <a:gd name="T28" fmla="*/ 56 w 128"/>
                <a:gd name="T29" fmla="*/ 120 h 176"/>
                <a:gd name="T30" fmla="*/ 64 w 128"/>
                <a:gd name="T31" fmla="*/ 112 h 176"/>
                <a:gd name="T32" fmla="*/ 72 w 128"/>
                <a:gd name="T33" fmla="*/ 120 h 176"/>
                <a:gd name="T34" fmla="*/ 68 w 128"/>
                <a:gd name="T35" fmla="*/ 127 h 176"/>
                <a:gd name="T36" fmla="*/ 112 w 128"/>
                <a:gd name="T37" fmla="*/ 72 h 176"/>
                <a:gd name="T38" fmla="*/ 112 w 128"/>
                <a:gd name="T39" fmla="*/ 48 h 176"/>
                <a:gd name="T40" fmla="*/ 64 w 128"/>
                <a:gd name="T41" fmla="*/ 0 h 176"/>
                <a:gd name="T42" fmla="*/ 16 w 128"/>
                <a:gd name="T43" fmla="*/ 48 h 176"/>
                <a:gd name="T44" fmla="*/ 16 w 128"/>
                <a:gd name="T45" fmla="*/ 72 h 176"/>
                <a:gd name="T46" fmla="*/ 0 w 128"/>
                <a:gd name="T47" fmla="*/ 88 h 176"/>
                <a:gd name="T48" fmla="*/ 0 w 128"/>
                <a:gd name="T49" fmla="*/ 160 h 176"/>
                <a:gd name="T50" fmla="*/ 16 w 128"/>
                <a:gd name="T51" fmla="*/ 176 h 176"/>
                <a:gd name="T52" fmla="*/ 112 w 128"/>
                <a:gd name="T53" fmla="*/ 176 h 176"/>
                <a:gd name="T54" fmla="*/ 128 w 128"/>
                <a:gd name="T55" fmla="*/ 160 h 176"/>
                <a:gd name="T56" fmla="*/ 128 w 128"/>
                <a:gd name="T57" fmla="*/ 88 h 176"/>
                <a:gd name="T58" fmla="*/ 112 w 128"/>
                <a:gd name="T59" fmla="*/ 72 h 176"/>
                <a:gd name="T60" fmla="*/ 24 w 128"/>
                <a:gd name="T61" fmla="*/ 48 h 176"/>
                <a:gd name="T62" fmla="*/ 64 w 128"/>
                <a:gd name="T63" fmla="*/ 8 h 176"/>
                <a:gd name="T64" fmla="*/ 104 w 128"/>
                <a:gd name="T65" fmla="*/ 48 h 176"/>
                <a:gd name="T66" fmla="*/ 104 w 128"/>
                <a:gd name="T67" fmla="*/ 72 h 176"/>
                <a:gd name="T68" fmla="*/ 24 w 128"/>
                <a:gd name="T69" fmla="*/ 72 h 176"/>
                <a:gd name="T70" fmla="*/ 24 w 128"/>
                <a:gd name="T71" fmla="*/ 48 h 176"/>
                <a:gd name="T72" fmla="*/ 120 w 128"/>
                <a:gd name="T73" fmla="*/ 160 h 176"/>
                <a:gd name="T74" fmla="*/ 112 w 128"/>
                <a:gd name="T75" fmla="*/ 168 h 176"/>
                <a:gd name="T76" fmla="*/ 16 w 128"/>
                <a:gd name="T77" fmla="*/ 168 h 176"/>
                <a:gd name="T78" fmla="*/ 8 w 128"/>
                <a:gd name="T79" fmla="*/ 160 h 176"/>
                <a:gd name="T80" fmla="*/ 8 w 128"/>
                <a:gd name="T81" fmla="*/ 88 h 176"/>
                <a:gd name="T82" fmla="*/ 16 w 128"/>
                <a:gd name="T83" fmla="*/ 80 h 176"/>
                <a:gd name="T84" fmla="*/ 112 w 128"/>
                <a:gd name="T85" fmla="*/ 80 h 176"/>
                <a:gd name="T86" fmla="*/ 120 w 128"/>
                <a:gd name="T87" fmla="*/ 88 h 176"/>
                <a:gd name="T88" fmla="*/ 120 w 128"/>
                <a:gd name="T89" fmla="*/ 16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" h="176">
                  <a:moveTo>
                    <a:pt x="64" y="104"/>
                  </a:moveTo>
                  <a:cubicBezTo>
                    <a:pt x="55" y="104"/>
                    <a:pt x="48" y="111"/>
                    <a:pt x="48" y="120"/>
                  </a:cubicBezTo>
                  <a:cubicBezTo>
                    <a:pt x="48" y="124"/>
                    <a:pt x="50" y="128"/>
                    <a:pt x="52" y="131"/>
                  </a:cubicBezTo>
                  <a:cubicBezTo>
                    <a:pt x="52" y="131"/>
                    <a:pt x="52" y="132"/>
                    <a:pt x="52" y="132"/>
                  </a:cubicBezTo>
                  <a:cubicBezTo>
                    <a:pt x="52" y="139"/>
                    <a:pt x="57" y="144"/>
                    <a:pt x="64" y="144"/>
                  </a:cubicBezTo>
                  <a:cubicBezTo>
                    <a:pt x="71" y="144"/>
                    <a:pt x="76" y="139"/>
                    <a:pt x="76" y="132"/>
                  </a:cubicBezTo>
                  <a:cubicBezTo>
                    <a:pt x="76" y="132"/>
                    <a:pt x="76" y="131"/>
                    <a:pt x="76" y="131"/>
                  </a:cubicBezTo>
                  <a:cubicBezTo>
                    <a:pt x="78" y="128"/>
                    <a:pt x="80" y="124"/>
                    <a:pt x="80" y="120"/>
                  </a:cubicBezTo>
                  <a:cubicBezTo>
                    <a:pt x="80" y="111"/>
                    <a:pt x="73" y="104"/>
                    <a:pt x="64" y="104"/>
                  </a:cubicBezTo>
                  <a:moveTo>
                    <a:pt x="68" y="127"/>
                  </a:moveTo>
                  <a:cubicBezTo>
                    <a:pt x="68" y="132"/>
                    <a:pt x="68" y="132"/>
                    <a:pt x="68" y="132"/>
                  </a:cubicBezTo>
                  <a:cubicBezTo>
                    <a:pt x="68" y="134"/>
                    <a:pt x="66" y="136"/>
                    <a:pt x="64" y="136"/>
                  </a:cubicBezTo>
                  <a:cubicBezTo>
                    <a:pt x="62" y="136"/>
                    <a:pt x="60" y="134"/>
                    <a:pt x="60" y="132"/>
                  </a:cubicBezTo>
                  <a:cubicBezTo>
                    <a:pt x="60" y="127"/>
                    <a:pt x="60" y="127"/>
                    <a:pt x="60" y="127"/>
                  </a:cubicBezTo>
                  <a:cubicBezTo>
                    <a:pt x="58" y="126"/>
                    <a:pt x="56" y="123"/>
                    <a:pt x="56" y="120"/>
                  </a:cubicBezTo>
                  <a:cubicBezTo>
                    <a:pt x="56" y="116"/>
                    <a:pt x="60" y="112"/>
                    <a:pt x="64" y="112"/>
                  </a:cubicBezTo>
                  <a:cubicBezTo>
                    <a:pt x="68" y="112"/>
                    <a:pt x="72" y="116"/>
                    <a:pt x="72" y="120"/>
                  </a:cubicBezTo>
                  <a:cubicBezTo>
                    <a:pt x="72" y="123"/>
                    <a:pt x="70" y="126"/>
                    <a:pt x="68" y="127"/>
                  </a:cubicBezTo>
                  <a:moveTo>
                    <a:pt x="112" y="72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2" y="21"/>
                    <a:pt x="91" y="0"/>
                    <a:pt x="64" y="0"/>
                  </a:cubicBezTo>
                  <a:cubicBezTo>
                    <a:pt x="37" y="0"/>
                    <a:pt x="16" y="21"/>
                    <a:pt x="16" y="48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7" y="72"/>
                    <a:pt x="0" y="79"/>
                    <a:pt x="0" y="88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12" y="176"/>
                    <a:pt x="112" y="176"/>
                    <a:pt x="112" y="176"/>
                  </a:cubicBezTo>
                  <a:cubicBezTo>
                    <a:pt x="121" y="176"/>
                    <a:pt x="128" y="169"/>
                    <a:pt x="128" y="160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28" y="79"/>
                    <a:pt x="121" y="72"/>
                    <a:pt x="112" y="72"/>
                  </a:cubicBezTo>
                  <a:moveTo>
                    <a:pt x="24" y="48"/>
                  </a:moveTo>
                  <a:cubicBezTo>
                    <a:pt x="24" y="26"/>
                    <a:pt x="42" y="8"/>
                    <a:pt x="64" y="8"/>
                  </a:cubicBezTo>
                  <a:cubicBezTo>
                    <a:pt x="86" y="8"/>
                    <a:pt x="104" y="26"/>
                    <a:pt x="104" y="48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24" y="72"/>
                    <a:pt x="24" y="72"/>
                    <a:pt x="24" y="72"/>
                  </a:cubicBezTo>
                  <a:lnTo>
                    <a:pt x="24" y="48"/>
                  </a:lnTo>
                  <a:close/>
                  <a:moveTo>
                    <a:pt x="120" y="160"/>
                  </a:moveTo>
                  <a:cubicBezTo>
                    <a:pt x="120" y="164"/>
                    <a:pt x="116" y="168"/>
                    <a:pt x="112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4"/>
                    <a:pt x="12" y="80"/>
                    <a:pt x="16" y="8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6" y="80"/>
                    <a:pt x="120" y="84"/>
                    <a:pt x="120" y="88"/>
                  </a:cubicBezTo>
                  <a:lnTo>
                    <a:pt x="120" y="16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8"/>
            <p:cNvSpPr>
              <a:spLocks noEditPoints="1"/>
            </p:cNvSpPr>
            <p:nvPr/>
          </p:nvSpPr>
          <p:spPr bwMode="auto">
            <a:xfrm>
              <a:off x="11755981" y="-940250"/>
              <a:ext cx="320675" cy="320675"/>
            </a:xfrm>
            <a:custGeom>
              <a:avLst/>
              <a:gdLst>
                <a:gd name="T0" fmla="*/ 112 w 176"/>
                <a:gd name="T1" fmla="*/ 120 h 176"/>
                <a:gd name="T2" fmla="*/ 120 w 176"/>
                <a:gd name="T3" fmla="*/ 104 h 176"/>
                <a:gd name="T4" fmla="*/ 64 w 176"/>
                <a:gd name="T5" fmla="*/ 96 h 176"/>
                <a:gd name="T6" fmla="*/ 56 w 176"/>
                <a:gd name="T7" fmla="*/ 112 h 176"/>
                <a:gd name="T8" fmla="*/ 64 w 176"/>
                <a:gd name="T9" fmla="*/ 104 h 176"/>
                <a:gd name="T10" fmla="*/ 112 w 176"/>
                <a:gd name="T11" fmla="*/ 112 h 176"/>
                <a:gd name="T12" fmla="*/ 64 w 176"/>
                <a:gd name="T13" fmla="*/ 104 h 176"/>
                <a:gd name="T14" fmla="*/ 152 w 176"/>
                <a:gd name="T15" fmla="*/ 48 h 176"/>
                <a:gd name="T16" fmla="*/ 144 w 176"/>
                <a:gd name="T17" fmla="*/ 8 h 176"/>
                <a:gd name="T18" fmla="*/ 104 w 176"/>
                <a:gd name="T19" fmla="*/ 0 h 176"/>
                <a:gd name="T20" fmla="*/ 24 w 176"/>
                <a:gd name="T21" fmla="*/ 8 h 176"/>
                <a:gd name="T22" fmla="*/ 8 w 176"/>
                <a:gd name="T23" fmla="*/ 48 h 176"/>
                <a:gd name="T24" fmla="*/ 0 w 176"/>
                <a:gd name="T25" fmla="*/ 72 h 176"/>
                <a:gd name="T26" fmla="*/ 16 w 176"/>
                <a:gd name="T27" fmla="*/ 80 h 176"/>
                <a:gd name="T28" fmla="*/ 24 w 176"/>
                <a:gd name="T29" fmla="*/ 176 h 176"/>
                <a:gd name="T30" fmla="*/ 160 w 176"/>
                <a:gd name="T31" fmla="*/ 168 h 176"/>
                <a:gd name="T32" fmla="*/ 168 w 176"/>
                <a:gd name="T33" fmla="*/ 80 h 176"/>
                <a:gd name="T34" fmla="*/ 176 w 176"/>
                <a:gd name="T35" fmla="*/ 56 h 176"/>
                <a:gd name="T36" fmla="*/ 144 w 176"/>
                <a:gd name="T37" fmla="*/ 16 h 176"/>
                <a:gd name="T38" fmla="*/ 128 w 176"/>
                <a:gd name="T39" fmla="*/ 48 h 176"/>
                <a:gd name="T40" fmla="*/ 120 w 176"/>
                <a:gd name="T41" fmla="*/ 16 h 176"/>
                <a:gd name="T42" fmla="*/ 104 w 176"/>
                <a:gd name="T43" fmla="*/ 12 h 176"/>
                <a:gd name="T44" fmla="*/ 104 w 176"/>
                <a:gd name="T45" fmla="*/ 24 h 176"/>
                <a:gd name="T46" fmla="*/ 32 w 176"/>
                <a:gd name="T47" fmla="*/ 8 h 176"/>
                <a:gd name="T48" fmla="*/ 96 w 176"/>
                <a:gd name="T49" fmla="*/ 28 h 176"/>
                <a:gd name="T50" fmla="*/ 120 w 176"/>
                <a:gd name="T51" fmla="*/ 32 h 176"/>
                <a:gd name="T52" fmla="*/ 32 w 176"/>
                <a:gd name="T53" fmla="*/ 48 h 176"/>
                <a:gd name="T54" fmla="*/ 152 w 176"/>
                <a:gd name="T55" fmla="*/ 168 h 176"/>
                <a:gd name="T56" fmla="*/ 24 w 176"/>
                <a:gd name="T57" fmla="*/ 80 h 176"/>
                <a:gd name="T58" fmla="*/ 152 w 176"/>
                <a:gd name="T59" fmla="*/ 168 h 176"/>
                <a:gd name="T60" fmla="*/ 8 w 176"/>
                <a:gd name="T61" fmla="*/ 72 h 176"/>
                <a:gd name="T62" fmla="*/ 168 w 176"/>
                <a:gd name="T63" fmla="*/ 5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6" h="176">
                  <a:moveTo>
                    <a:pt x="64" y="120"/>
                  </a:moveTo>
                  <a:cubicBezTo>
                    <a:pt x="112" y="120"/>
                    <a:pt x="112" y="120"/>
                    <a:pt x="112" y="120"/>
                  </a:cubicBezTo>
                  <a:cubicBezTo>
                    <a:pt x="116" y="120"/>
                    <a:pt x="120" y="116"/>
                    <a:pt x="120" y="112"/>
                  </a:cubicBezTo>
                  <a:cubicBezTo>
                    <a:pt x="120" y="104"/>
                    <a:pt x="120" y="104"/>
                    <a:pt x="120" y="104"/>
                  </a:cubicBezTo>
                  <a:cubicBezTo>
                    <a:pt x="120" y="100"/>
                    <a:pt x="116" y="96"/>
                    <a:pt x="112" y="9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0" y="96"/>
                    <a:pt x="56" y="100"/>
                    <a:pt x="56" y="104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16"/>
                    <a:pt x="60" y="120"/>
                    <a:pt x="64" y="120"/>
                  </a:cubicBezTo>
                  <a:moveTo>
                    <a:pt x="64" y="104"/>
                  </a:moveTo>
                  <a:cubicBezTo>
                    <a:pt x="112" y="104"/>
                    <a:pt x="112" y="104"/>
                    <a:pt x="112" y="104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64" y="112"/>
                    <a:pt x="64" y="112"/>
                    <a:pt x="64" y="112"/>
                  </a:cubicBezTo>
                  <a:lnTo>
                    <a:pt x="64" y="104"/>
                  </a:lnTo>
                  <a:close/>
                  <a:moveTo>
                    <a:pt x="168" y="48"/>
                  </a:moveTo>
                  <a:cubicBezTo>
                    <a:pt x="152" y="48"/>
                    <a:pt x="152" y="48"/>
                    <a:pt x="152" y="48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2" y="12"/>
                    <a:pt x="148" y="8"/>
                    <a:pt x="144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4" y="4"/>
                    <a:pt x="24" y="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52"/>
                    <a:pt x="0" y="5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6"/>
                    <a:pt x="4" y="80"/>
                    <a:pt x="8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72"/>
                    <a:pt x="20" y="176"/>
                    <a:pt x="24" y="176"/>
                  </a:cubicBezTo>
                  <a:cubicBezTo>
                    <a:pt x="152" y="176"/>
                    <a:pt x="152" y="176"/>
                    <a:pt x="152" y="176"/>
                  </a:cubicBezTo>
                  <a:cubicBezTo>
                    <a:pt x="156" y="176"/>
                    <a:pt x="160" y="172"/>
                    <a:pt x="160" y="168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8" y="80"/>
                    <a:pt x="168" y="80"/>
                    <a:pt x="168" y="80"/>
                  </a:cubicBezTo>
                  <a:cubicBezTo>
                    <a:pt x="172" y="80"/>
                    <a:pt x="176" y="76"/>
                    <a:pt x="176" y="72"/>
                  </a:cubicBezTo>
                  <a:cubicBezTo>
                    <a:pt x="176" y="56"/>
                    <a:pt x="176" y="56"/>
                    <a:pt x="176" y="56"/>
                  </a:cubicBezTo>
                  <a:cubicBezTo>
                    <a:pt x="176" y="52"/>
                    <a:pt x="172" y="48"/>
                    <a:pt x="168" y="48"/>
                  </a:cubicBezTo>
                  <a:moveTo>
                    <a:pt x="144" y="16"/>
                  </a:moveTo>
                  <a:cubicBezTo>
                    <a:pt x="144" y="48"/>
                    <a:pt x="144" y="48"/>
                    <a:pt x="144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0" y="16"/>
                    <a:pt x="120" y="16"/>
                    <a:pt x="120" y="16"/>
                  </a:cubicBezTo>
                  <a:lnTo>
                    <a:pt x="144" y="16"/>
                  </a:lnTo>
                  <a:close/>
                  <a:moveTo>
                    <a:pt x="104" y="12"/>
                  </a:moveTo>
                  <a:cubicBezTo>
                    <a:pt x="116" y="24"/>
                    <a:pt x="116" y="24"/>
                    <a:pt x="116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12"/>
                  </a:lnTo>
                  <a:close/>
                  <a:moveTo>
                    <a:pt x="32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30"/>
                    <a:pt x="98" y="32"/>
                    <a:pt x="100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8"/>
                  </a:lnTo>
                  <a:close/>
                  <a:moveTo>
                    <a:pt x="152" y="168"/>
                  </a:moveTo>
                  <a:cubicBezTo>
                    <a:pt x="24" y="168"/>
                    <a:pt x="24" y="168"/>
                    <a:pt x="24" y="168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52" y="80"/>
                    <a:pt x="152" y="80"/>
                    <a:pt x="152" y="80"/>
                  </a:cubicBezTo>
                  <a:lnTo>
                    <a:pt x="152" y="168"/>
                  </a:lnTo>
                  <a:close/>
                  <a:moveTo>
                    <a:pt x="168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0"/>
            <p:cNvSpPr>
              <a:spLocks noEditPoints="1"/>
            </p:cNvSpPr>
            <p:nvPr/>
          </p:nvSpPr>
          <p:spPr bwMode="auto">
            <a:xfrm>
              <a:off x="12681494" y="-940250"/>
              <a:ext cx="320675" cy="320675"/>
            </a:xfrm>
            <a:custGeom>
              <a:avLst/>
              <a:gdLst>
                <a:gd name="T0" fmla="*/ 162 w 176"/>
                <a:gd name="T1" fmla="*/ 68 h 176"/>
                <a:gd name="T2" fmla="*/ 159 w 176"/>
                <a:gd name="T3" fmla="*/ 42 h 176"/>
                <a:gd name="T4" fmla="*/ 142 w 176"/>
                <a:gd name="T5" fmla="*/ 17 h 176"/>
                <a:gd name="T6" fmla="*/ 134 w 176"/>
                <a:gd name="T7" fmla="*/ 17 h 176"/>
                <a:gd name="T8" fmla="*/ 108 w 176"/>
                <a:gd name="T9" fmla="*/ 14 h 176"/>
                <a:gd name="T10" fmla="*/ 100 w 176"/>
                <a:gd name="T11" fmla="*/ 0 h 176"/>
                <a:gd name="T12" fmla="*/ 70 w 176"/>
                <a:gd name="T13" fmla="*/ 6 h 176"/>
                <a:gd name="T14" fmla="*/ 50 w 176"/>
                <a:gd name="T15" fmla="*/ 22 h 176"/>
                <a:gd name="T16" fmla="*/ 38 w 176"/>
                <a:gd name="T17" fmla="*/ 16 h 176"/>
                <a:gd name="T18" fmla="*/ 17 w 176"/>
                <a:gd name="T19" fmla="*/ 34 h 176"/>
                <a:gd name="T20" fmla="*/ 22 w 176"/>
                <a:gd name="T21" fmla="*/ 50 h 176"/>
                <a:gd name="T22" fmla="*/ 6 w 176"/>
                <a:gd name="T23" fmla="*/ 70 h 176"/>
                <a:gd name="T24" fmla="*/ 0 w 176"/>
                <a:gd name="T25" fmla="*/ 100 h 176"/>
                <a:gd name="T26" fmla="*/ 14 w 176"/>
                <a:gd name="T27" fmla="*/ 108 h 176"/>
                <a:gd name="T28" fmla="*/ 17 w 176"/>
                <a:gd name="T29" fmla="*/ 134 h 176"/>
                <a:gd name="T30" fmla="*/ 34 w 176"/>
                <a:gd name="T31" fmla="*/ 159 h 176"/>
                <a:gd name="T32" fmla="*/ 42 w 176"/>
                <a:gd name="T33" fmla="*/ 159 h 176"/>
                <a:gd name="T34" fmla="*/ 68 w 176"/>
                <a:gd name="T35" fmla="*/ 162 h 176"/>
                <a:gd name="T36" fmla="*/ 76 w 176"/>
                <a:gd name="T37" fmla="*/ 176 h 176"/>
                <a:gd name="T38" fmla="*/ 106 w 176"/>
                <a:gd name="T39" fmla="*/ 170 h 176"/>
                <a:gd name="T40" fmla="*/ 126 w 176"/>
                <a:gd name="T41" fmla="*/ 154 h 176"/>
                <a:gd name="T42" fmla="*/ 138 w 176"/>
                <a:gd name="T43" fmla="*/ 160 h 176"/>
                <a:gd name="T44" fmla="*/ 159 w 176"/>
                <a:gd name="T45" fmla="*/ 142 h 176"/>
                <a:gd name="T46" fmla="*/ 154 w 176"/>
                <a:gd name="T47" fmla="*/ 126 h 176"/>
                <a:gd name="T48" fmla="*/ 170 w 176"/>
                <a:gd name="T49" fmla="*/ 106 h 176"/>
                <a:gd name="T50" fmla="*/ 176 w 176"/>
                <a:gd name="T51" fmla="*/ 76 h 176"/>
                <a:gd name="T52" fmla="*/ 168 w 176"/>
                <a:gd name="T53" fmla="*/ 98 h 176"/>
                <a:gd name="T54" fmla="*/ 160 w 176"/>
                <a:gd name="T55" fmla="*/ 100 h 176"/>
                <a:gd name="T56" fmla="*/ 147 w 176"/>
                <a:gd name="T57" fmla="*/ 122 h 176"/>
                <a:gd name="T58" fmla="*/ 152 w 176"/>
                <a:gd name="T59" fmla="*/ 138 h 176"/>
                <a:gd name="T60" fmla="*/ 138 w 176"/>
                <a:gd name="T61" fmla="*/ 152 h 176"/>
                <a:gd name="T62" fmla="*/ 126 w 176"/>
                <a:gd name="T63" fmla="*/ 146 h 176"/>
                <a:gd name="T64" fmla="*/ 106 w 176"/>
                <a:gd name="T65" fmla="*/ 154 h 176"/>
                <a:gd name="T66" fmla="*/ 98 w 176"/>
                <a:gd name="T67" fmla="*/ 168 h 176"/>
                <a:gd name="T68" fmla="*/ 78 w 176"/>
                <a:gd name="T69" fmla="*/ 168 h 176"/>
                <a:gd name="T70" fmla="*/ 70 w 176"/>
                <a:gd name="T71" fmla="*/ 154 h 176"/>
                <a:gd name="T72" fmla="*/ 50 w 176"/>
                <a:gd name="T73" fmla="*/ 146 h 176"/>
                <a:gd name="T74" fmla="*/ 39 w 176"/>
                <a:gd name="T75" fmla="*/ 152 h 176"/>
                <a:gd name="T76" fmla="*/ 24 w 176"/>
                <a:gd name="T77" fmla="*/ 138 h 176"/>
                <a:gd name="T78" fmla="*/ 29 w 176"/>
                <a:gd name="T79" fmla="*/ 122 h 176"/>
                <a:gd name="T80" fmla="*/ 16 w 176"/>
                <a:gd name="T81" fmla="*/ 100 h 176"/>
                <a:gd name="T82" fmla="*/ 8 w 176"/>
                <a:gd name="T83" fmla="*/ 98 h 176"/>
                <a:gd name="T84" fmla="*/ 16 w 176"/>
                <a:gd name="T85" fmla="*/ 76 h 176"/>
                <a:gd name="T86" fmla="*/ 29 w 176"/>
                <a:gd name="T87" fmla="*/ 54 h 176"/>
                <a:gd name="T88" fmla="*/ 24 w 176"/>
                <a:gd name="T89" fmla="*/ 38 h 176"/>
                <a:gd name="T90" fmla="*/ 38 w 176"/>
                <a:gd name="T91" fmla="*/ 24 h 176"/>
                <a:gd name="T92" fmla="*/ 50 w 176"/>
                <a:gd name="T93" fmla="*/ 30 h 176"/>
                <a:gd name="T94" fmla="*/ 70 w 176"/>
                <a:gd name="T95" fmla="*/ 22 h 176"/>
                <a:gd name="T96" fmla="*/ 78 w 176"/>
                <a:gd name="T97" fmla="*/ 8 h 176"/>
                <a:gd name="T98" fmla="*/ 98 w 176"/>
                <a:gd name="T99" fmla="*/ 8 h 176"/>
                <a:gd name="T100" fmla="*/ 106 w 176"/>
                <a:gd name="T101" fmla="*/ 22 h 176"/>
                <a:gd name="T102" fmla="*/ 126 w 176"/>
                <a:gd name="T103" fmla="*/ 30 h 176"/>
                <a:gd name="T104" fmla="*/ 138 w 176"/>
                <a:gd name="T105" fmla="*/ 24 h 176"/>
                <a:gd name="T106" fmla="*/ 152 w 176"/>
                <a:gd name="T107" fmla="*/ 39 h 176"/>
                <a:gd name="T108" fmla="*/ 147 w 176"/>
                <a:gd name="T109" fmla="*/ 54 h 176"/>
                <a:gd name="T110" fmla="*/ 160 w 176"/>
                <a:gd name="T111" fmla="*/ 76 h 176"/>
                <a:gd name="T112" fmla="*/ 168 w 176"/>
                <a:gd name="T113" fmla="*/ 98 h 176"/>
                <a:gd name="T114" fmla="*/ 48 w 176"/>
                <a:gd name="T115" fmla="*/ 88 h 176"/>
                <a:gd name="T116" fmla="*/ 128 w 176"/>
                <a:gd name="T117" fmla="*/ 88 h 176"/>
                <a:gd name="T118" fmla="*/ 88 w 176"/>
                <a:gd name="T119" fmla="*/ 120 h 176"/>
                <a:gd name="T120" fmla="*/ 88 w 176"/>
                <a:gd name="T121" fmla="*/ 56 h 176"/>
                <a:gd name="T122" fmla="*/ 88 w 176"/>
                <a:gd name="T123" fmla="*/ 1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" h="176">
                  <a:moveTo>
                    <a:pt x="170" y="70"/>
                  </a:moveTo>
                  <a:cubicBezTo>
                    <a:pt x="162" y="68"/>
                    <a:pt x="162" y="68"/>
                    <a:pt x="162" y="68"/>
                  </a:cubicBezTo>
                  <a:cubicBezTo>
                    <a:pt x="160" y="62"/>
                    <a:pt x="157" y="56"/>
                    <a:pt x="154" y="50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0"/>
                    <a:pt x="161" y="36"/>
                    <a:pt x="159" y="34"/>
                  </a:cubicBezTo>
                  <a:cubicBezTo>
                    <a:pt x="142" y="17"/>
                    <a:pt x="142" y="17"/>
                    <a:pt x="142" y="17"/>
                  </a:cubicBezTo>
                  <a:cubicBezTo>
                    <a:pt x="141" y="16"/>
                    <a:pt x="140" y="16"/>
                    <a:pt x="138" y="16"/>
                  </a:cubicBezTo>
                  <a:cubicBezTo>
                    <a:pt x="137" y="16"/>
                    <a:pt x="135" y="17"/>
                    <a:pt x="134" y="17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20" y="19"/>
                    <a:pt x="114" y="16"/>
                    <a:pt x="108" y="14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3"/>
                    <a:pt x="103" y="0"/>
                    <a:pt x="10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3" y="0"/>
                    <a:pt x="71" y="3"/>
                    <a:pt x="70" y="6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2" y="16"/>
                    <a:pt x="56" y="19"/>
                    <a:pt x="50" y="22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1" y="17"/>
                    <a:pt x="39" y="16"/>
                    <a:pt x="38" y="16"/>
                  </a:cubicBezTo>
                  <a:cubicBezTo>
                    <a:pt x="36" y="16"/>
                    <a:pt x="35" y="16"/>
                    <a:pt x="34" y="17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5" y="36"/>
                    <a:pt x="16" y="40"/>
                    <a:pt x="17" y="42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19" y="56"/>
                    <a:pt x="16" y="62"/>
                    <a:pt x="14" y="68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71"/>
                    <a:pt x="0" y="73"/>
                    <a:pt x="0" y="7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3"/>
                    <a:pt x="3" y="105"/>
                    <a:pt x="6" y="106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6" y="114"/>
                    <a:pt x="19" y="120"/>
                    <a:pt x="22" y="126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6" y="136"/>
                    <a:pt x="15" y="140"/>
                    <a:pt x="17" y="142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5" y="160"/>
                    <a:pt x="36" y="160"/>
                    <a:pt x="38" y="160"/>
                  </a:cubicBezTo>
                  <a:cubicBezTo>
                    <a:pt x="39" y="160"/>
                    <a:pt x="41" y="159"/>
                    <a:pt x="42" y="159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6" y="157"/>
                    <a:pt x="62" y="160"/>
                    <a:pt x="68" y="162"/>
                  </a:cubicBezTo>
                  <a:cubicBezTo>
                    <a:pt x="70" y="170"/>
                    <a:pt x="70" y="170"/>
                    <a:pt x="70" y="170"/>
                  </a:cubicBezTo>
                  <a:cubicBezTo>
                    <a:pt x="71" y="173"/>
                    <a:pt x="73" y="176"/>
                    <a:pt x="76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103" y="176"/>
                    <a:pt x="105" y="173"/>
                    <a:pt x="106" y="170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14" y="160"/>
                    <a:pt x="120" y="157"/>
                    <a:pt x="126" y="154"/>
                  </a:cubicBezTo>
                  <a:cubicBezTo>
                    <a:pt x="134" y="159"/>
                    <a:pt x="134" y="159"/>
                    <a:pt x="134" y="159"/>
                  </a:cubicBezTo>
                  <a:cubicBezTo>
                    <a:pt x="135" y="159"/>
                    <a:pt x="137" y="160"/>
                    <a:pt x="138" y="160"/>
                  </a:cubicBezTo>
                  <a:cubicBezTo>
                    <a:pt x="140" y="160"/>
                    <a:pt x="141" y="160"/>
                    <a:pt x="142" y="159"/>
                  </a:cubicBezTo>
                  <a:cubicBezTo>
                    <a:pt x="159" y="142"/>
                    <a:pt x="159" y="142"/>
                    <a:pt x="159" y="142"/>
                  </a:cubicBezTo>
                  <a:cubicBezTo>
                    <a:pt x="161" y="140"/>
                    <a:pt x="160" y="136"/>
                    <a:pt x="159" y="134"/>
                  </a:cubicBezTo>
                  <a:cubicBezTo>
                    <a:pt x="154" y="126"/>
                    <a:pt x="154" y="126"/>
                    <a:pt x="154" y="126"/>
                  </a:cubicBezTo>
                  <a:cubicBezTo>
                    <a:pt x="157" y="120"/>
                    <a:pt x="160" y="114"/>
                    <a:pt x="162" y="108"/>
                  </a:cubicBezTo>
                  <a:cubicBezTo>
                    <a:pt x="170" y="106"/>
                    <a:pt x="170" y="106"/>
                    <a:pt x="170" y="106"/>
                  </a:cubicBezTo>
                  <a:cubicBezTo>
                    <a:pt x="173" y="105"/>
                    <a:pt x="176" y="103"/>
                    <a:pt x="176" y="100"/>
                  </a:cubicBezTo>
                  <a:cubicBezTo>
                    <a:pt x="176" y="76"/>
                    <a:pt x="176" y="76"/>
                    <a:pt x="176" y="76"/>
                  </a:cubicBezTo>
                  <a:cubicBezTo>
                    <a:pt x="176" y="73"/>
                    <a:pt x="173" y="71"/>
                    <a:pt x="170" y="70"/>
                  </a:cubicBezTo>
                  <a:moveTo>
                    <a:pt x="168" y="98"/>
                  </a:moveTo>
                  <a:cubicBezTo>
                    <a:pt x="168" y="98"/>
                    <a:pt x="168" y="98"/>
                    <a:pt x="168" y="98"/>
                  </a:cubicBezTo>
                  <a:cubicBezTo>
                    <a:pt x="160" y="100"/>
                    <a:pt x="160" y="100"/>
                    <a:pt x="160" y="100"/>
                  </a:cubicBezTo>
                  <a:cubicBezTo>
                    <a:pt x="157" y="101"/>
                    <a:pt x="155" y="103"/>
                    <a:pt x="154" y="106"/>
                  </a:cubicBezTo>
                  <a:cubicBezTo>
                    <a:pt x="152" y="111"/>
                    <a:pt x="150" y="117"/>
                    <a:pt x="147" y="122"/>
                  </a:cubicBezTo>
                  <a:cubicBezTo>
                    <a:pt x="146" y="125"/>
                    <a:pt x="146" y="128"/>
                    <a:pt x="147" y="130"/>
                  </a:cubicBezTo>
                  <a:cubicBezTo>
                    <a:pt x="152" y="138"/>
                    <a:pt x="152" y="138"/>
                    <a:pt x="152" y="138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29" y="146"/>
                    <a:pt x="128" y="146"/>
                    <a:pt x="126" y="146"/>
                  </a:cubicBezTo>
                  <a:cubicBezTo>
                    <a:pt x="125" y="146"/>
                    <a:pt x="123" y="146"/>
                    <a:pt x="122" y="147"/>
                  </a:cubicBezTo>
                  <a:cubicBezTo>
                    <a:pt x="117" y="150"/>
                    <a:pt x="111" y="152"/>
                    <a:pt x="106" y="154"/>
                  </a:cubicBezTo>
                  <a:cubicBezTo>
                    <a:pt x="103" y="155"/>
                    <a:pt x="101" y="157"/>
                    <a:pt x="100" y="160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78" y="168"/>
                    <a:pt x="78" y="168"/>
                    <a:pt x="78" y="168"/>
                  </a:cubicBezTo>
                  <a:cubicBezTo>
                    <a:pt x="76" y="160"/>
                    <a:pt x="76" y="160"/>
                    <a:pt x="76" y="160"/>
                  </a:cubicBezTo>
                  <a:cubicBezTo>
                    <a:pt x="75" y="157"/>
                    <a:pt x="73" y="155"/>
                    <a:pt x="70" y="154"/>
                  </a:cubicBezTo>
                  <a:cubicBezTo>
                    <a:pt x="65" y="152"/>
                    <a:pt x="59" y="150"/>
                    <a:pt x="54" y="147"/>
                  </a:cubicBezTo>
                  <a:cubicBezTo>
                    <a:pt x="53" y="146"/>
                    <a:pt x="51" y="146"/>
                    <a:pt x="50" y="146"/>
                  </a:cubicBezTo>
                  <a:cubicBezTo>
                    <a:pt x="48" y="146"/>
                    <a:pt x="47" y="146"/>
                    <a:pt x="46" y="147"/>
                  </a:cubicBezTo>
                  <a:cubicBezTo>
                    <a:pt x="39" y="152"/>
                    <a:pt x="39" y="152"/>
                    <a:pt x="39" y="152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0" y="128"/>
                    <a:pt x="30" y="125"/>
                    <a:pt x="29" y="122"/>
                  </a:cubicBezTo>
                  <a:cubicBezTo>
                    <a:pt x="26" y="117"/>
                    <a:pt x="24" y="111"/>
                    <a:pt x="22" y="106"/>
                  </a:cubicBezTo>
                  <a:cubicBezTo>
                    <a:pt x="21" y="103"/>
                    <a:pt x="19" y="101"/>
                    <a:pt x="16" y="100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9" y="75"/>
                    <a:pt x="21" y="73"/>
                    <a:pt x="22" y="70"/>
                  </a:cubicBezTo>
                  <a:cubicBezTo>
                    <a:pt x="24" y="65"/>
                    <a:pt x="26" y="59"/>
                    <a:pt x="29" y="54"/>
                  </a:cubicBezTo>
                  <a:cubicBezTo>
                    <a:pt x="30" y="51"/>
                    <a:pt x="30" y="48"/>
                    <a:pt x="29" y="46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30"/>
                    <a:pt x="48" y="30"/>
                    <a:pt x="50" y="30"/>
                  </a:cubicBezTo>
                  <a:cubicBezTo>
                    <a:pt x="51" y="30"/>
                    <a:pt x="53" y="30"/>
                    <a:pt x="54" y="29"/>
                  </a:cubicBezTo>
                  <a:cubicBezTo>
                    <a:pt x="59" y="26"/>
                    <a:pt x="65" y="24"/>
                    <a:pt x="70" y="22"/>
                  </a:cubicBezTo>
                  <a:cubicBezTo>
                    <a:pt x="73" y="21"/>
                    <a:pt x="75" y="19"/>
                    <a:pt x="76" y="16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1" y="19"/>
                    <a:pt x="103" y="21"/>
                    <a:pt x="106" y="22"/>
                  </a:cubicBezTo>
                  <a:cubicBezTo>
                    <a:pt x="111" y="24"/>
                    <a:pt x="117" y="26"/>
                    <a:pt x="122" y="29"/>
                  </a:cubicBezTo>
                  <a:cubicBezTo>
                    <a:pt x="123" y="30"/>
                    <a:pt x="125" y="30"/>
                    <a:pt x="126" y="30"/>
                  </a:cubicBezTo>
                  <a:cubicBezTo>
                    <a:pt x="128" y="30"/>
                    <a:pt x="129" y="30"/>
                    <a:pt x="130" y="29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52" y="38"/>
                    <a:pt x="152" y="38"/>
                    <a:pt x="152" y="38"/>
                  </a:cubicBezTo>
                  <a:cubicBezTo>
                    <a:pt x="152" y="38"/>
                    <a:pt x="152" y="38"/>
                    <a:pt x="152" y="39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6" y="48"/>
                    <a:pt x="146" y="51"/>
                    <a:pt x="147" y="54"/>
                  </a:cubicBezTo>
                  <a:cubicBezTo>
                    <a:pt x="150" y="59"/>
                    <a:pt x="152" y="65"/>
                    <a:pt x="154" y="70"/>
                  </a:cubicBezTo>
                  <a:cubicBezTo>
                    <a:pt x="155" y="73"/>
                    <a:pt x="157" y="75"/>
                    <a:pt x="160" y="76"/>
                  </a:cubicBezTo>
                  <a:cubicBezTo>
                    <a:pt x="168" y="78"/>
                    <a:pt x="168" y="78"/>
                    <a:pt x="168" y="78"/>
                  </a:cubicBezTo>
                  <a:lnTo>
                    <a:pt x="168" y="98"/>
                  </a:lnTo>
                  <a:close/>
                  <a:moveTo>
                    <a:pt x="88" y="48"/>
                  </a:moveTo>
                  <a:cubicBezTo>
                    <a:pt x="66" y="48"/>
                    <a:pt x="48" y="66"/>
                    <a:pt x="48" y="88"/>
                  </a:cubicBezTo>
                  <a:cubicBezTo>
                    <a:pt x="48" y="110"/>
                    <a:pt x="66" y="128"/>
                    <a:pt x="88" y="128"/>
                  </a:cubicBezTo>
                  <a:cubicBezTo>
                    <a:pt x="110" y="128"/>
                    <a:pt x="128" y="110"/>
                    <a:pt x="128" y="88"/>
                  </a:cubicBezTo>
                  <a:cubicBezTo>
                    <a:pt x="128" y="66"/>
                    <a:pt x="110" y="48"/>
                    <a:pt x="88" y="48"/>
                  </a:cubicBezTo>
                  <a:moveTo>
                    <a:pt x="88" y="120"/>
                  </a:moveTo>
                  <a:cubicBezTo>
                    <a:pt x="70" y="120"/>
                    <a:pt x="56" y="106"/>
                    <a:pt x="56" y="88"/>
                  </a:cubicBezTo>
                  <a:cubicBezTo>
                    <a:pt x="56" y="70"/>
                    <a:pt x="70" y="56"/>
                    <a:pt x="88" y="56"/>
                  </a:cubicBezTo>
                  <a:cubicBezTo>
                    <a:pt x="106" y="56"/>
                    <a:pt x="120" y="70"/>
                    <a:pt x="120" y="88"/>
                  </a:cubicBezTo>
                  <a:cubicBezTo>
                    <a:pt x="120" y="106"/>
                    <a:pt x="106" y="120"/>
                    <a:pt x="88" y="120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1"/>
            <p:cNvSpPr>
              <a:spLocks noEditPoints="1"/>
            </p:cNvSpPr>
            <p:nvPr/>
          </p:nvSpPr>
          <p:spPr bwMode="auto">
            <a:xfrm>
              <a:off x="13607007" y="-940251"/>
              <a:ext cx="320675" cy="320675"/>
            </a:xfrm>
            <a:custGeom>
              <a:avLst/>
              <a:gdLst>
                <a:gd name="T0" fmla="*/ 144 w 176"/>
                <a:gd name="T1" fmla="*/ 16 h 176"/>
                <a:gd name="T2" fmla="*/ 140 w 176"/>
                <a:gd name="T3" fmla="*/ 0 h 176"/>
                <a:gd name="T4" fmla="*/ 136 w 176"/>
                <a:gd name="T5" fmla="*/ 16 h 176"/>
                <a:gd name="T6" fmla="*/ 40 w 176"/>
                <a:gd name="T7" fmla="*/ 4 h 176"/>
                <a:gd name="T8" fmla="*/ 32 w 176"/>
                <a:gd name="T9" fmla="*/ 4 h 176"/>
                <a:gd name="T10" fmla="*/ 16 w 176"/>
                <a:gd name="T11" fmla="*/ 16 h 176"/>
                <a:gd name="T12" fmla="*/ 0 w 176"/>
                <a:gd name="T13" fmla="*/ 160 h 176"/>
                <a:gd name="T14" fmla="*/ 160 w 176"/>
                <a:gd name="T15" fmla="*/ 176 h 176"/>
                <a:gd name="T16" fmla="*/ 176 w 176"/>
                <a:gd name="T17" fmla="*/ 32 h 176"/>
                <a:gd name="T18" fmla="*/ 168 w 176"/>
                <a:gd name="T19" fmla="*/ 160 h 176"/>
                <a:gd name="T20" fmla="*/ 16 w 176"/>
                <a:gd name="T21" fmla="*/ 168 h 176"/>
                <a:gd name="T22" fmla="*/ 8 w 176"/>
                <a:gd name="T23" fmla="*/ 64 h 176"/>
                <a:gd name="T24" fmla="*/ 168 w 176"/>
                <a:gd name="T25" fmla="*/ 160 h 176"/>
                <a:gd name="T26" fmla="*/ 8 w 176"/>
                <a:gd name="T27" fmla="*/ 56 h 176"/>
                <a:gd name="T28" fmla="*/ 16 w 176"/>
                <a:gd name="T29" fmla="*/ 24 h 176"/>
                <a:gd name="T30" fmla="*/ 32 w 176"/>
                <a:gd name="T31" fmla="*/ 36 h 176"/>
                <a:gd name="T32" fmla="*/ 40 w 176"/>
                <a:gd name="T33" fmla="*/ 36 h 176"/>
                <a:gd name="T34" fmla="*/ 136 w 176"/>
                <a:gd name="T35" fmla="*/ 24 h 176"/>
                <a:gd name="T36" fmla="*/ 140 w 176"/>
                <a:gd name="T37" fmla="*/ 40 h 176"/>
                <a:gd name="T38" fmla="*/ 144 w 176"/>
                <a:gd name="T39" fmla="*/ 24 h 176"/>
                <a:gd name="T40" fmla="*/ 168 w 176"/>
                <a:gd name="T41" fmla="*/ 32 h 176"/>
                <a:gd name="T42" fmla="*/ 116 w 176"/>
                <a:gd name="T43" fmla="*/ 148 h 176"/>
                <a:gd name="T44" fmla="*/ 124 w 176"/>
                <a:gd name="T45" fmla="*/ 84 h 176"/>
                <a:gd name="T46" fmla="*/ 116 w 176"/>
                <a:gd name="T47" fmla="*/ 90 h 176"/>
                <a:gd name="T48" fmla="*/ 106 w 176"/>
                <a:gd name="T49" fmla="*/ 95 h 176"/>
                <a:gd name="T50" fmla="*/ 100 w 176"/>
                <a:gd name="T51" fmla="*/ 102 h 176"/>
                <a:gd name="T52" fmla="*/ 116 w 176"/>
                <a:gd name="T53" fmla="*/ 148 h 176"/>
                <a:gd name="T54" fmla="*/ 74 w 176"/>
                <a:gd name="T55" fmla="*/ 141 h 176"/>
                <a:gd name="T56" fmla="*/ 59 w 176"/>
                <a:gd name="T57" fmla="*/ 138 h 176"/>
                <a:gd name="T58" fmla="*/ 48 w 176"/>
                <a:gd name="T59" fmla="*/ 128 h 176"/>
                <a:gd name="T60" fmla="*/ 53 w 176"/>
                <a:gd name="T61" fmla="*/ 143 h 176"/>
                <a:gd name="T62" fmla="*/ 69 w 176"/>
                <a:gd name="T63" fmla="*/ 149 h 176"/>
                <a:gd name="T64" fmla="*/ 84 w 176"/>
                <a:gd name="T65" fmla="*/ 144 h 176"/>
                <a:gd name="T66" fmla="*/ 90 w 176"/>
                <a:gd name="T67" fmla="*/ 129 h 176"/>
                <a:gd name="T68" fmla="*/ 79 w 176"/>
                <a:gd name="T69" fmla="*/ 114 h 176"/>
                <a:gd name="T70" fmla="*/ 85 w 176"/>
                <a:gd name="T71" fmla="*/ 109 h 176"/>
                <a:gd name="T72" fmla="*/ 86 w 176"/>
                <a:gd name="T73" fmla="*/ 93 h 176"/>
                <a:gd name="T74" fmla="*/ 76 w 176"/>
                <a:gd name="T75" fmla="*/ 85 h 176"/>
                <a:gd name="T76" fmla="*/ 60 w 176"/>
                <a:gd name="T77" fmla="*/ 85 h 176"/>
                <a:gd name="T78" fmla="*/ 51 w 176"/>
                <a:gd name="T79" fmla="*/ 96 h 176"/>
                <a:gd name="T80" fmla="*/ 57 w 176"/>
                <a:gd name="T81" fmla="*/ 104 h 176"/>
                <a:gd name="T82" fmla="*/ 59 w 176"/>
                <a:gd name="T83" fmla="*/ 95 h 176"/>
                <a:gd name="T84" fmla="*/ 68 w 176"/>
                <a:gd name="T85" fmla="*/ 90 h 176"/>
                <a:gd name="T86" fmla="*/ 79 w 176"/>
                <a:gd name="T87" fmla="*/ 101 h 176"/>
                <a:gd name="T88" fmla="*/ 76 w 176"/>
                <a:gd name="T89" fmla="*/ 109 h 176"/>
                <a:gd name="T90" fmla="*/ 68 w 176"/>
                <a:gd name="T91" fmla="*/ 111 h 176"/>
                <a:gd name="T92" fmla="*/ 64 w 176"/>
                <a:gd name="T93" fmla="*/ 111 h 176"/>
                <a:gd name="T94" fmla="*/ 69 w 176"/>
                <a:gd name="T95" fmla="*/ 117 h 176"/>
                <a:gd name="T96" fmla="*/ 78 w 176"/>
                <a:gd name="T97" fmla="*/ 121 h 176"/>
                <a:gd name="T98" fmla="*/ 82 w 176"/>
                <a:gd name="T99" fmla="*/ 130 h 176"/>
                <a:gd name="T100" fmla="*/ 78 w 176"/>
                <a:gd name="T101" fmla="*/ 13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6" h="176">
                  <a:moveTo>
                    <a:pt x="160" y="16"/>
                  </a:moveTo>
                  <a:cubicBezTo>
                    <a:pt x="144" y="16"/>
                    <a:pt x="144" y="16"/>
                    <a:pt x="144" y="16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2" y="0"/>
                    <a:pt x="140" y="0"/>
                  </a:cubicBezTo>
                  <a:cubicBezTo>
                    <a:pt x="138" y="0"/>
                    <a:pt x="136" y="2"/>
                    <a:pt x="136" y="4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38" y="0"/>
                    <a:pt x="36" y="0"/>
                  </a:cubicBezTo>
                  <a:cubicBezTo>
                    <a:pt x="34" y="0"/>
                    <a:pt x="32" y="2"/>
                    <a:pt x="32" y="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23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60" y="176"/>
                    <a:pt x="160" y="176"/>
                    <a:pt x="160" y="176"/>
                  </a:cubicBezTo>
                  <a:cubicBezTo>
                    <a:pt x="169" y="176"/>
                    <a:pt x="176" y="169"/>
                    <a:pt x="176" y="160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23"/>
                    <a:pt x="169" y="16"/>
                    <a:pt x="160" y="16"/>
                  </a:cubicBezTo>
                  <a:moveTo>
                    <a:pt x="168" y="160"/>
                  </a:moveTo>
                  <a:cubicBezTo>
                    <a:pt x="168" y="164"/>
                    <a:pt x="164" y="168"/>
                    <a:pt x="160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168" y="64"/>
                    <a:pt x="168" y="64"/>
                    <a:pt x="168" y="64"/>
                  </a:cubicBezTo>
                  <a:lnTo>
                    <a:pt x="168" y="160"/>
                  </a:lnTo>
                  <a:close/>
                  <a:moveTo>
                    <a:pt x="168" y="5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12" y="24"/>
                    <a:pt x="16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8"/>
                    <a:pt x="34" y="40"/>
                    <a:pt x="36" y="40"/>
                  </a:cubicBezTo>
                  <a:cubicBezTo>
                    <a:pt x="38" y="40"/>
                    <a:pt x="40" y="38"/>
                    <a:pt x="40" y="36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38"/>
                    <a:pt x="138" y="40"/>
                    <a:pt x="140" y="40"/>
                  </a:cubicBezTo>
                  <a:cubicBezTo>
                    <a:pt x="142" y="40"/>
                    <a:pt x="144" y="38"/>
                    <a:pt x="144" y="36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4" y="24"/>
                    <a:pt x="168" y="28"/>
                    <a:pt x="168" y="32"/>
                  </a:cubicBezTo>
                  <a:lnTo>
                    <a:pt x="168" y="56"/>
                  </a:lnTo>
                  <a:close/>
                  <a:moveTo>
                    <a:pt x="116" y="148"/>
                  </a:moveTo>
                  <a:cubicBezTo>
                    <a:pt x="124" y="148"/>
                    <a:pt x="124" y="148"/>
                    <a:pt x="124" y="148"/>
                  </a:cubicBezTo>
                  <a:cubicBezTo>
                    <a:pt x="124" y="84"/>
                    <a:pt x="124" y="84"/>
                    <a:pt x="124" y="8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18" y="86"/>
                    <a:pt x="117" y="88"/>
                    <a:pt x="116" y="90"/>
                  </a:cubicBezTo>
                  <a:cubicBezTo>
                    <a:pt x="115" y="91"/>
                    <a:pt x="113" y="92"/>
                    <a:pt x="112" y="93"/>
                  </a:cubicBezTo>
                  <a:cubicBezTo>
                    <a:pt x="110" y="94"/>
                    <a:pt x="108" y="95"/>
                    <a:pt x="106" y="95"/>
                  </a:cubicBezTo>
                  <a:cubicBezTo>
                    <a:pt x="104" y="96"/>
                    <a:pt x="102" y="96"/>
                    <a:pt x="100" y="96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16" y="102"/>
                    <a:pt x="116" y="102"/>
                    <a:pt x="116" y="102"/>
                  </a:cubicBezTo>
                  <a:lnTo>
                    <a:pt x="116" y="148"/>
                  </a:lnTo>
                  <a:close/>
                  <a:moveTo>
                    <a:pt x="78" y="139"/>
                  </a:moveTo>
                  <a:cubicBezTo>
                    <a:pt x="77" y="140"/>
                    <a:pt x="75" y="141"/>
                    <a:pt x="74" y="141"/>
                  </a:cubicBezTo>
                  <a:cubicBezTo>
                    <a:pt x="72" y="142"/>
                    <a:pt x="70" y="142"/>
                    <a:pt x="69" y="142"/>
                  </a:cubicBezTo>
                  <a:cubicBezTo>
                    <a:pt x="64" y="142"/>
                    <a:pt x="61" y="141"/>
                    <a:pt x="59" y="138"/>
                  </a:cubicBezTo>
                  <a:cubicBezTo>
                    <a:pt x="57" y="136"/>
                    <a:pt x="55" y="132"/>
                    <a:pt x="55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131"/>
                    <a:pt x="48" y="134"/>
                    <a:pt x="49" y="137"/>
                  </a:cubicBezTo>
                  <a:cubicBezTo>
                    <a:pt x="50" y="140"/>
                    <a:pt x="52" y="142"/>
                    <a:pt x="53" y="143"/>
                  </a:cubicBezTo>
                  <a:cubicBezTo>
                    <a:pt x="55" y="145"/>
                    <a:pt x="57" y="147"/>
                    <a:pt x="60" y="148"/>
                  </a:cubicBezTo>
                  <a:cubicBezTo>
                    <a:pt x="63" y="148"/>
                    <a:pt x="65" y="149"/>
                    <a:pt x="69" y="149"/>
                  </a:cubicBezTo>
                  <a:cubicBezTo>
                    <a:pt x="71" y="149"/>
                    <a:pt x="74" y="148"/>
                    <a:pt x="77" y="148"/>
                  </a:cubicBezTo>
                  <a:cubicBezTo>
                    <a:pt x="79" y="147"/>
                    <a:pt x="82" y="146"/>
                    <a:pt x="84" y="144"/>
                  </a:cubicBezTo>
                  <a:cubicBezTo>
                    <a:pt x="86" y="142"/>
                    <a:pt x="87" y="140"/>
                    <a:pt x="88" y="138"/>
                  </a:cubicBezTo>
                  <a:cubicBezTo>
                    <a:pt x="89" y="135"/>
                    <a:pt x="90" y="133"/>
                    <a:pt x="90" y="129"/>
                  </a:cubicBezTo>
                  <a:cubicBezTo>
                    <a:pt x="90" y="126"/>
                    <a:pt x="89" y="122"/>
                    <a:pt x="87" y="119"/>
                  </a:cubicBezTo>
                  <a:cubicBezTo>
                    <a:pt x="85" y="117"/>
                    <a:pt x="83" y="115"/>
                    <a:pt x="79" y="114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81" y="112"/>
                    <a:pt x="83" y="111"/>
                    <a:pt x="85" y="109"/>
                  </a:cubicBezTo>
                  <a:cubicBezTo>
                    <a:pt x="87" y="106"/>
                    <a:pt x="87" y="104"/>
                    <a:pt x="87" y="101"/>
                  </a:cubicBezTo>
                  <a:cubicBezTo>
                    <a:pt x="87" y="98"/>
                    <a:pt x="87" y="95"/>
                    <a:pt x="86" y="93"/>
                  </a:cubicBezTo>
                  <a:cubicBezTo>
                    <a:pt x="85" y="91"/>
                    <a:pt x="84" y="89"/>
                    <a:pt x="82" y="88"/>
                  </a:cubicBezTo>
                  <a:cubicBezTo>
                    <a:pt x="80" y="86"/>
                    <a:pt x="78" y="85"/>
                    <a:pt x="76" y="85"/>
                  </a:cubicBezTo>
                  <a:cubicBezTo>
                    <a:pt x="74" y="84"/>
                    <a:pt x="71" y="84"/>
                    <a:pt x="68" y="84"/>
                  </a:cubicBezTo>
                  <a:cubicBezTo>
                    <a:pt x="65" y="84"/>
                    <a:pt x="63" y="84"/>
                    <a:pt x="60" y="85"/>
                  </a:cubicBezTo>
                  <a:cubicBezTo>
                    <a:pt x="58" y="86"/>
                    <a:pt x="56" y="88"/>
                    <a:pt x="54" y="89"/>
                  </a:cubicBezTo>
                  <a:cubicBezTo>
                    <a:pt x="53" y="91"/>
                    <a:pt x="51" y="93"/>
                    <a:pt x="51" y="96"/>
                  </a:cubicBezTo>
                  <a:cubicBezTo>
                    <a:pt x="50" y="98"/>
                    <a:pt x="49" y="101"/>
                    <a:pt x="49" y="104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7" y="103"/>
                    <a:pt x="57" y="101"/>
                    <a:pt x="57" y="99"/>
                  </a:cubicBezTo>
                  <a:cubicBezTo>
                    <a:pt x="58" y="97"/>
                    <a:pt x="58" y="96"/>
                    <a:pt x="59" y="95"/>
                  </a:cubicBezTo>
                  <a:cubicBezTo>
                    <a:pt x="60" y="93"/>
                    <a:pt x="62" y="92"/>
                    <a:pt x="63" y="92"/>
                  </a:cubicBezTo>
                  <a:cubicBezTo>
                    <a:pt x="65" y="91"/>
                    <a:pt x="66" y="90"/>
                    <a:pt x="68" y="90"/>
                  </a:cubicBezTo>
                  <a:cubicBezTo>
                    <a:pt x="72" y="90"/>
                    <a:pt x="74" y="91"/>
                    <a:pt x="76" y="93"/>
                  </a:cubicBezTo>
                  <a:cubicBezTo>
                    <a:pt x="78" y="95"/>
                    <a:pt x="79" y="97"/>
                    <a:pt x="79" y="101"/>
                  </a:cubicBezTo>
                  <a:cubicBezTo>
                    <a:pt x="79" y="102"/>
                    <a:pt x="79" y="104"/>
                    <a:pt x="78" y="105"/>
                  </a:cubicBezTo>
                  <a:cubicBezTo>
                    <a:pt x="78" y="107"/>
                    <a:pt x="77" y="108"/>
                    <a:pt x="76" y="109"/>
                  </a:cubicBezTo>
                  <a:cubicBezTo>
                    <a:pt x="75" y="109"/>
                    <a:pt x="74" y="110"/>
                    <a:pt x="72" y="111"/>
                  </a:cubicBezTo>
                  <a:cubicBezTo>
                    <a:pt x="71" y="111"/>
                    <a:pt x="69" y="111"/>
                    <a:pt x="68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1"/>
                    <a:pt x="65" y="111"/>
                    <a:pt x="64" y="111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6" y="118"/>
                    <a:pt x="67" y="117"/>
                    <a:pt x="69" y="117"/>
                  </a:cubicBezTo>
                  <a:cubicBezTo>
                    <a:pt x="71" y="117"/>
                    <a:pt x="72" y="118"/>
                    <a:pt x="74" y="118"/>
                  </a:cubicBezTo>
                  <a:cubicBezTo>
                    <a:pt x="76" y="119"/>
                    <a:pt x="77" y="120"/>
                    <a:pt x="78" y="121"/>
                  </a:cubicBezTo>
                  <a:cubicBezTo>
                    <a:pt x="79" y="122"/>
                    <a:pt x="80" y="123"/>
                    <a:pt x="81" y="124"/>
                  </a:cubicBezTo>
                  <a:cubicBezTo>
                    <a:pt x="82" y="126"/>
                    <a:pt x="82" y="128"/>
                    <a:pt x="82" y="130"/>
                  </a:cubicBezTo>
                  <a:cubicBezTo>
                    <a:pt x="82" y="132"/>
                    <a:pt x="82" y="133"/>
                    <a:pt x="81" y="135"/>
                  </a:cubicBezTo>
                  <a:cubicBezTo>
                    <a:pt x="80" y="137"/>
                    <a:pt x="79" y="138"/>
                    <a:pt x="78" y="13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530266" y="171450"/>
            <a:ext cx="449356" cy="449356"/>
            <a:chOff x="209550" y="171450"/>
            <a:chExt cx="641350" cy="641350"/>
          </a:xfrm>
        </p:grpSpPr>
        <p:sp>
          <p:nvSpPr>
            <p:cNvPr id="25" name="Rectangle 24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BE48C89-8122-4FBC-ACA1-61CBC3912177}"/>
              </a:ext>
            </a:extLst>
          </p:cNvPr>
          <p:cNvSpPr txBox="1"/>
          <p:nvPr/>
        </p:nvSpPr>
        <p:spPr>
          <a:xfrm>
            <a:off x="1561696" y="377325"/>
            <a:ext cx="7302067" cy="308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/>
              <a:t>On-premises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소프트웨어 등 솔루션을 클라우드 같이 원격 환경이 아닌 자체적으로 보유한 전산실 서버에 직접 설치해 운영하는 방식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-&gt; </a:t>
            </a:r>
            <a:r>
              <a:rPr lang="ko-KR" altLang="en-US" sz="2000" dirty="0"/>
              <a:t>일반적인 네트워크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-&gt; </a:t>
            </a:r>
            <a:r>
              <a:rPr lang="ko-KR" altLang="en-US" sz="2000" dirty="0"/>
              <a:t>인터넷이 없는 환경에서 공유 유용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111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9411" y="-13073"/>
            <a:ext cx="4191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94335" y="6249536"/>
            <a:ext cx="20681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401718" y="6089199"/>
            <a:ext cx="3008314" cy="320676"/>
            <a:chOff x="10919368" y="-940251"/>
            <a:chExt cx="3008314" cy="320676"/>
          </a:xfrm>
          <a:solidFill>
            <a:schemeClr val="tx1"/>
          </a:solidFill>
        </p:grpSpPr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0919368" y="-940250"/>
              <a:ext cx="231775" cy="320675"/>
            </a:xfrm>
            <a:custGeom>
              <a:avLst/>
              <a:gdLst>
                <a:gd name="T0" fmla="*/ 64 w 128"/>
                <a:gd name="T1" fmla="*/ 104 h 176"/>
                <a:gd name="T2" fmla="*/ 48 w 128"/>
                <a:gd name="T3" fmla="*/ 120 h 176"/>
                <a:gd name="T4" fmla="*/ 52 w 128"/>
                <a:gd name="T5" fmla="*/ 131 h 176"/>
                <a:gd name="T6" fmla="*/ 52 w 128"/>
                <a:gd name="T7" fmla="*/ 132 h 176"/>
                <a:gd name="T8" fmla="*/ 64 w 128"/>
                <a:gd name="T9" fmla="*/ 144 h 176"/>
                <a:gd name="T10" fmla="*/ 76 w 128"/>
                <a:gd name="T11" fmla="*/ 132 h 176"/>
                <a:gd name="T12" fmla="*/ 76 w 128"/>
                <a:gd name="T13" fmla="*/ 131 h 176"/>
                <a:gd name="T14" fmla="*/ 80 w 128"/>
                <a:gd name="T15" fmla="*/ 120 h 176"/>
                <a:gd name="T16" fmla="*/ 64 w 128"/>
                <a:gd name="T17" fmla="*/ 104 h 176"/>
                <a:gd name="T18" fmla="*/ 68 w 128"/>
                <a:gd name="T19" fmla="*/ 127 h 176"/>
                <a:gd name="T20" fmla="*/ 68 w 128"/>
                <a:gd name="T21" fmla="*/ 132 h 176"/>
                <a:gd name="T22" fmla="*/ 64 w 128"/>
                <a:gd name="T23" fmla="*/ 136 h 176"/>
                <a:gd name="T24" fmla="*/ 60 w 128"/>
                <a:gd name="T25" fmla="*/ 132 h 176"/>
                <a:gd name="T26" fmla="*/ 60 w 128"/>
                <a:gd name="T27" fmla="*/ 127 h 176"/>
                <a:gd name="T28" fmla="*/ 56 w 128"/>
                <a:gd name="T29" fmla="*/ 120 h 176"/>
                <a:gd name="T30" fmla="*/ 64 w 128"/>
                <a:gd name="T31" fmla="*/ 112 h 176"/>
                <a:gd name="T32" fmla="*/ 72 w 128"/>
                <a:gd name="T33" fmla="*/ 120 h 176"/>
                <a:gd name="T34" fmla="*/ 68 w 128"/>
                <a:gd name="T35" fmla="*/ 127 h 176"/>
                <a:gd name="T36" fmla="*/ 112 w 128"/>
                <a:gd name="T37" fmla="*/ 72 h 176"/>
                <a:gd name="T38" fmla="*/ 112 w 128"/>
                <a:gd name="T39" fmla="*/ 48 h 176"/>
                <a:gd name="T40" fmla="*/ 64 w 128"/>
                <a:gd name="T41" fmla="*/ 0 h 176"/>
                <a:gd name="T42" fmla="*/ 16 w 128"/>
                <a:gd name="T43" fmla="*/ 48 h 176"/>
                <a:gd name="T44" fmla="*/ 16 w 128"/>
                <a:gd name="T45" fmla="*/ 72 h 176"/>
                <a:gd name="T46" fmla="*/ 0 w 128"/>
                <a:gd name="T47" fmla="*/ 88 h 176"/>
                <a:gd name="T48" fmla="*/ 0 w 128"/>
                <a:gd name="T49" fmla="*/ 160 h 176"/>
                <a:gd name="T50" fmla="*/ 16 w 128"/>
                <a:gd name="T51" fmla="*/ 176 h 176"/>
                <a:gd name="T52" fmla="*/ 112 w 128"/>
                <a:gd name="T53" fmla="*/ 176 h 176"/>
                <a:gd name="T54" fmla="*/ 128 w 128"/>
                <a:gd name="T55" fmla="*/ 160 h 176"/>
                <a:gd name="T56" fmla="*/ 128 w 128"/>
                <a:gd name="T57" fmla="*/ 88 h 176"/>
                <a:gd name="T58" fmla="*/ 112 w 128"/>
                <a:gd name="T59" fmla="*/ 72 h 176"/>
                <a:gd name="T60" fmla="*/ 24 w 128"/>
                <a:gd name="T61" fmla="*/ 48 h 176"/>
                <a:gd name="T62" fmla="*/ 64 w 128"/>
                <a:gd name="T63" fmla="*/ 8 h 176"/>
                <a:gd name="T64" fmla="*/ 104 w 128"/>
                <a:gd name="T65" fmla="*/ 48 h 176"/>
                <a:gd name="T66" fmla="*/ 104 w 128"/>
                <a:gd name="T67" fmla="*/ 72 h 176"/>
                <a:gd name="T68" fmla="*/ 24 w 128"/>
                <a:gd name="T69" fmla="*/ 72 h 176"/>
                <a:gd name="T70" fmla="*/ 24 w 128"/>
                <a:gd name="T71" fmla="*/ 48 h 176"/>
                <a:gd name="T72" fmla="*/ 120 w 128"/>
                <a:gd name="T73" fmla="*/ 160 h 176"/>
                <a:gd name="T74" fmla="*/ 112 w 128"/>
                <a:gd name="T75" fmla="*/ 168 h 176"/>
                <a:gd name="T76" fmla="*/ 16 w 128"/>
                <a:gd name="T77" fmla="*/ 168 h 176"/>
                <a:gd name="T78" fmla="*/ 8 w 128"/>
                <a:gd name="T79" fmla="*/ 160 h 176"/>
                <a:gd name="T80" fmla="*/ 8 w 128"/>
                <a:gd name="T81" fmla="*/ 88 h 176"/>
                <a:gd name="T82" fmla="*/ 16 w 128"/>
                <a:gd name="T83" fmla="*/ 80 h 176"/>
                <a:gd name="T84" fmla="*/ 112 w 128"/>
                <a:gd name="T85" fmla="*/ 80 h 176"/>
                <a:gd name="T86" fmla="*/ 120 w 128"/>
                <a:gd name="T87" fmla="*/ 88 h 176"/>
                <a:gd name="T88" fmla="*/ 120 w 128"/>
                <a:gd name="T89" fmla="*/ 16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" h="176">
                  <a:moveTo>
                    <a:pt x="64" y="104"/>
                  </a:moveTo>
                  <a:cubicBezTo>
                    <a:pt x="55" y="104"/>
                    <a:pt x="48" y="111"/>
                    <a:pt x="48" y="120"/>
                  </a:cubicBezTo>
                  <a:cubicBezTo>
                    <a:pt x="48" y="124"/>
                    <a:pt x="50" y="128"/>
                    <a:pt x="52" y="131"/>
                  </a:cubicBezTo>
                  <a:cubicBezTo>
                    <a:pt x="52" y="131"/>
                    <a:pt x="52" y="132"/>
                    <a:pt x="52" y="132"/>
                  </a:cubicBezTo>
                  <a:cubicBezTo>
                    <a:pt x="52" y="139"/>
                    <a:pt x="57" y="144"/>
                    <a:pt x="64" y="144"/>
                  </a:cubicBezTo>
                  <a:cubicBezTo>
                    <a:pt x="71" y="144"/>
                    <a:pt x="76" y="139"/>
                    <a:pt x="76" y="132"/>
                  </a:cubicBezTo>
                  <a:cubicBezTo>
                    <a:pt x="76" y="132"/>
                    <a:pt x="76" y="131"/>
                    <a:pt x="76" y="131"/>
                  </a:cubicBezTo>
                  <a:cubicBezTo>
                    <a:pt x="78" y="128"/>
                    <a:pt x="80" y="124"/>
                    <a:pt x="80" y="120"/>
                  </a:cubicBezTo>
                  <a:cubicBezTo>
                    <a:pt x="80" y="111"/>
                    <a:pt x="73" y="104"/>
                    <a:pt x="64" y="104"/>
                  </a:cubicBezTo>
                  <a:moveTo>
                    <a:pt x="68" y="127"/>
                  </a:moveTo>
                  <a:cubicBezTo>
                    <a:pt x="68" y="132"/>
                    <a:pt x="68" y="132"/>
                    <a:pt x="68" y="132"/>
                  </a:cubicBezTo>
                  <a:cubicBezTo>
                    <a:pt x="68" y="134"/>
                    <a:pt x="66" y="136"/>
                    <a:pt x="64" y="136"/>
                  </a:cubicBezTo>
                  <a:cubicBezTo>
                    <a:pt x="62" y="136"/>
                    <a:pt x="60" y="134"/>
                    <a:pt x="60" y="132"/>
                  </a:cubicBezTo>
                  <a:cubicBezTo>
                    <a:pt x="60" y="127"/>
                    <a:pt x="60" y="127"/>
                    <a:pt x="60" y="127"/>
                  </a:cubicBezTo>
                  <a:cubicBezTo>
                    <a:pt x="58" y="126"/>
                    <a:pt x="56" y="123"/>
                    <a:pt x="56" y="120"/>
                  </a:cubicBezTo>
                  <a:cubicBezTo>
                    <a:pt x="56" y="116"/>
                    <a:pt x="60" y="112"/>
                    <a:pt x="64" y="112"/>
                  </a:cubicBezTo>
                  <a:cubicBezTo>
                    <a:pt x="68" y="112"/>
                    <a:pt x="72" y="116"/>
                    <a:pt x="72" y="120"/>
                  </a:cubicBezTo>
                  <a:cubicBezTo>
                    <a:pt x="72" y="123"/>
                    <a:pt x="70" y="126"/>
                    <a:pt x="68" y="127"/>
                  </a:cubicBezTo>
                  <a:moveTo>
                    <a:pt x="112" y="72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2" y="21"/>
                    <a:pt x="91" y="0"/>
                    <a:pt x="64" y="0"/>
                  </a:cubicBezTo>
                  <a:cubicBezTo>
                    <a:pt x="37" y="0"/>
                    <a:pt x="16" y="21"/>
                    <a:pt x="16" y="48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7" y="72"/>
                    <a:pt x="0" y="79"/>
                    <a:pt x="0" y="88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12" y="176"/>
                    <a:pt x="112" y="176"/>
                    <a:pt x="112" y="176"/>
                  </a:cubicBezTo>
                  <a:cubicBezTo>
                    <a:pt x="121" y="176"/>
                    <a:pt x="128" y="169"/>
                    <a:pt x="128" y="160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28" y="79"/>
                    <a:pt x="121" y="72"/>
                    <a:pt x="112" y="72"/>
                  </a:cubicBezTo>
                  <a:moveTo>
                    <a:pt x="24" y="48"/>
                  </a:moveTo>
                  <a:cubicBezTo>
                    <a:pt x="24" y="26"/>
                    <a:pt x="42" y="8"/>
                    <a:pt x="64" y="8"/>
                  </a:cubicBezTo>
                  <a:cubicBezTo>
                    <a:pt x="86" y="8"/>
                    <a:pt x="104" y="26"/>
                    <a:pt x="104" y="48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24" y="72"/>
                    <a:pt x="24" y="72"/>
                    <a:pt x="24" y="72"/>
                  </a:cubicBezTo>
                  <a:lnTo>
                    <a:pt x="24" y="48"/>
                  </a:lnTo>
                  <a:close/>
                  <a:moveTo>
                    <a:pt x="120" y="160"/>
                  </a:moveTo>
                  <a:cubicBezTo>
                    <a:pt x="120" y="164"/>
                    <a:pt x="116" y="168"/>
                    <a:pt x="112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4"/>
                    <a:pt x="12" y="80"/>
                    <a:pt x="16" y="8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6" y="80"/>
                    <a:pt x="120" y="84"/>
                    <a:pt x="120" y="88"/>
                  </a:cubicBezTo>
                  <a:lnTo>
                    <a:pt x="120" y="16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8"/>
            <p:cNvSpPr>
              <a:spLocks noEditPoints="1"/>
            </p:cNvSpPr>
            <p:nvPr/>
          </p:nvSpPr>
          <p:spPr bwMode="auto">
            <a:xfrm>
              <a:off x="11755981" y="-940250"/>
              <a:ext cx="320675" cy="320675"/>
            </a:xfrm>
            <a:custGeom>
              <a:avLst/>
              <a:gdLst>
                <a:gd name="T0" fmla="*/ 112 w 176"/>
                <a:gd name="T1" fmla="*/ 120 h 176"/>
                <a:gd name="T2" fmla="*/ 120 w 176"/>
                <a:gd name="T3" fmla="*/ 104 h 176"/>
                <a:gd name="T4" fmla="*/ 64 w 176"/>
                <a:gd name="T5" fmla="*/ 96 h 176"/>
                <a:gd name="T6" fmla="*/ 56 w 176"/>
                <a:gd name="T7" fmla="*/ 112 h 176"/>
                <a:gd name="T8" fmla="*/ 64 w 176"/>
                <a:gd name="T9" fmla="*/ 104 h 176"/>
                <a:gd name="T10" fmla="*/ 112 w 176"/>
                <a:gd name="T11" fmla="*/ 112 h 176"/>
                <a:gd name="T12" fmla="*/ 64 w 176"/>
                <a:gd name="T13" fmla="*/ 104 h 176"/>
                <a:gd name="T14" fmla="*/ 152 w 176"/>
                <a:gd name="T15" fmla="*/ 48 h 176"/>
                <a:gd name="T16" fmla="*/ 144 w 176"/>
                <a:gd name="T17" fmla="*/ 8 h 176"/>
                <a:gd name="T18" fmla="*/ 104 w 176"/>
                <a:gd name="T19" fmla="*/ 0 h 176"/>
                <a:gd name="T20" fmla="*/ 24 w 176"/>
                <a:gd name="T21" fmla="*/ 8 h 176"/>
                <a:gd name="T22" fmla="*/ 8 w 176"/>
                <a:gd name="T23" fmla="*/ 48 h 176"/>
                <a:gd name="T24" fmla="*/ 0 w 176"/>
                <a:gd name="T25" fmla="*/ 72 h 176"/>
                <a:gd name="T26" fmla="*/ 16 w 176"/>
                <a:gd name="T27" fmla="*/ 80 h 176"/>
                <a:gd name="T28" fmla="*/ 24 w 176"/>
                <a:gd name="T29" fmla="*/ 176 h 176"/>
                <a:gd name="T30" fmla="*/ 160 w 176"/>
                <a:gd name="T31" fmla="*/ 168 h 176"/>
                <a:gd name="T32" fmla="*/ 168 w 176"/>
                <a:gd name="T33" fmla="*/ 80 h 176"/>
                <a:gd name="T34" fmla="*/ 176 w 176"/>
                <a:gd name="T35" fmla="*/ 56 h 176"/>
                <a:gd name="T36" fmla="*/ 144 w 176"/>
                <a:gd name="T37" fmla="*/ 16 h 176"/>
                <a:gd name="T38" fmla="*/ 128 w 176"/>
                <a:gd name="T39" fmla="*/ 48 h 176"/>
                <a:gd name="T40" fmla="*/ 120 w 176"/>
                <a:gd name="T41" fmla="*/ 16 h 176"/>
                <a:gd name="T42" fmla="*/ 104 w 176"/>
                <a:gd name="T43" fmla="*/ 12 h 176"/>
                <a:gd name="T44" fmla="*/ 104 w 176"/>
                <a:gd name="T45" fmla="*/ 24 h 176"/>
                <a:gd name="T46" fmla="*/ 32 w 176"/>
                <a:gd name="T47" fmla="*/ 8 h 176"/>
                <a:gd name="T48" fmla="*/ 96 w 176"/>
                <a:gd name="T49" fmla="*/ 28 h 176"/>
                <a:gd name="T50" fmla="*/ 120 w 176"/>
                <a:gd name="T51" fmla="*/ 32 h 176"/>
                <a:gd name="T52" fmla="*/ 32 w 176"/>
                <a:gd name="T53" fmla="*/ 48 h 176"/>
                <a:gd name="T54" fmla="*/ 152 w 176"/>
                <a:gd name="T55" fmla="*/ 168 h 176"/>
                <a:gd name="T56" fmla="*/ 24 w 176"/>
                <a:gd name="T57" fmla="*/ 80 h 176"/>
                <a:gd name="T58" fmla="*/ 152 w 176"/>
                <a:gd name="T59" fmla="*/ 168 h 176"/>
                <a:gd name="T60" fmla="*/ 8 w 176"/>
                <a:gd name="T61" fmla="*/ 72 h 176"/>
                <a:gd name="T62" fmla="*/ 168 w 176"/>
                <a:gd name="T63" fmla="*/ 5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6" h="176">
                  <a:moveTo>
                    <a:pt x="64" y="120"/>
                  </a:moveTo>
                  <a:cubicBezTo>
                    <a:pt x="112" y="120"/>
                    <a:pt x="112" y="120"/>
                    <a:pt x="112" y="120"/>
                  </a:cubicBezTo>
                  <a:cubicBezTo>
                    <a:pt x="116" y="120"/>
                    <a:pt x="120" y="116"/>
                    <a:pt x="120" y="112"/>
                  </a:cubicBezTo>
                  <a:cubicBezTo>
                    <a:pt x="120" y="104"/>
                    <a:pt x="120" y="104"/>
                    <a:pt x="120" y="104"/>
                  </a:cubicBezTo>
                  <a:cubicBezTo>
                    <a:pt x="120" y="100"/>
                    <a:pt x="116" y="96"/>
                    <a:pt x="112" y="9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0" y="96"/>
                    <a:pt x="56" y="100"/>
                    <a:pt x="56" y="104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16"/>
                    <a:pt x="60" y="120"/>
                    <a:pt x="64" y="120"/>
                  </a:cubicBezTo>
                  <a:moveTo>
                    <a:pt x="64" y="104"/>
                  </a:moveTo>
                  <a:cubicBezTo>
                    <a:pt x="112" y="104"/>
                    <a:pt x="112" y="104"/>
                    <a:pt x="112" y="104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64" y="112"/>
                    <a:pt x="64" y="112"/>
                    <a:pt x="64" y="112"/>
                  </a:cubicBezTo>
                  <a:lnTo>
                    <a:pt x="64" y="104"/>
                  </a:lnTo>
                  <a:close/>
                  <a:moveTo>
                    <a:pt x="168" y="48"/>
                  </a:moveTo>
                  <a:cubicBezTo>
                    <a:pt x="152" y="48"/>
                    <a:pt x="152" y="48"/>
                    <a:pt x="152" y="48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2" y="12"/>
                    <a:pt x="148" y="8"/>
                    <a:pt x="144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4" y="4"/>
                    <a:pt x="24" y="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52"/>
                    <a:pt x="0" y="5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6"/>
                    <a:pt x="4" y="80"/>
                    <a:pt x="8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72"/>
                    <a:pt x="20" y="176"/>
                    <a:pt x="24" y="176"/>
                  </a:cubicBezTo>
                  <a:cubicBezTo>
                    <a:pt x="152" y="176"/>
                    <a:pt x="152" y="176"/>
                    <a:pt x="152" y="176"/>
                  </a:cubicBezTo>
                  <a:cubicBezTo>
                    <a:pt x="156" y="176"/>
                    <a:pt x="160" y="172"/>
                    <a:pt x="160" y="168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8" y="80"/>
                    <a:pt x="168" y="80"/>
                    <a:pt x="168" y="80"/>
                  </a:cubicBezTo>
                  <a:cubicBezTo>
                    <a:pt x="172" y="80"/>
                    <a:pt x="176" y="76"/>
                    <a:pt x="176" y="72"/>
                  </a:cubicBezTo>
                  <a:cubicBezTo>
                    <a:pt x="176" y="56"/>
                    <a:pt x="176" y="56"/>
                    <a:pt x="176" y="56"/>
                  </a:cubicBezTo>
                  <a:cubicBezTo>
                    <a:pt x="176" y="52"/>
                    <a:pt x="172" y="48"/>
                    <a:pt x="168" y="48"/>
                  </a:cubicBezTo>
                  <a:moveTo>
                    <a:pt x="144" y="16"/>
                  </a:moveTo>
                  <a:cubicBezTo>
                    <a:pt x="144" y="48"/>
                    <a:pt x="144" y="48"/>
                    <a:pt x="144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0" y="16"/>
                    <a:pt x="120" y="16"/>
                    <a:pt x="120" y="16"/>
                  </a:cubicBezTo>
                  <a:lnTo>
                    <a:pt x="144" y="16"/>
                  </a:lnTo>
                  <a:close/>
                  <a:moveTo>
                    <a:pt x="104" y="12"/>
                  </a:moveTo>
                  <a:cubicBezTo>
                    <a:pt x="116" y="24"/>
                    <a:pt x="116" y="24"/>
                    <a:pt x="116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12"/>
                  </a:lnTo>
                  <a:close/>
                  <a:moveTo>
                    <a:pt x="32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30"/>
                    <a:pt x="98" y="32"/>
                    <a:pt x="100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8"/>
                  </a:lnTo>
                  <a:close/>
                  <a:moveTo>
                    <a:pt x="152" y="168"/>
                  </a:moveTo>
                  <a:cubicBezTo>
                    <a:pt x="24" y="168"/>
                    <a:pt x="24" y="168"/>
                    <a:pt x="24" y="168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52" y="80"/>
                    <a:pt x="152" y="80"/>
                    <a:pt x="152" y="80"/>
                  </a:cubicBezTo>
                  <a:lnTo>
                    <a:pt x="152" y="168"/>
                  </a:lnTo>
                  <a:close/>
                  <a:moveTo>
                    <a:pt x="168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0"/>
            <p:cNvSpPr>
              <a:spLocks noEditPoints="1"/>
            </p:cNvSpPr>
            <p:nvPr/>
          </p:nvSpPr>
          <p:spPr bwMode="auto">
            <a:xfrm>
              <a:off x="12681494" y="-940250"/>
              <a:ext cx="320675" cy="320675"/>
            </a:xfrm>
            <a:custGeom>
              <a:avLst/>
              <a:gdLst>
                <a:gd name="T0" fmla="*/ 162 w 176"/>
                <a:gd name="T1" fmla="*/ 68 h 176"/>
                <a:gd name="T2" fmla="*/ 159 w 176"/>
                <a:gd name="T3" fmla="*/ 42 h 176"/>
                <a:gd name="T4" fmla="*/ 142 w 176"/>
                <a:gd name="T5" fmla="*/ 17 h 176"/>
                <a:gd name="T6" fmla="*/ 134 w 176"/>
                <a:gd name="T7" fmla="*/ 17 h 176"/>
                <a:gd name="T8" fmla="*/ 108 w 176"/>
                <a:gd name="T9" fmla="*/ 14 h 176"/>
                <a:gd name="T10" fmla="*/ 100 w 176"/>
                <a:gd name="T11" fmla="*/ 0 h 176"/>
                <a:gd name="T12" fmla="*/ 70 w 176"/>
                <a:gd name="T13" fmla="*/ 6 h 176"/>
                <a:gd name="T14" fmla="*/ 50 w 176"/>
                <a:gd name="T15" fmla="*/ 22 h 176"/>
                <a:gd name="T16" fmla="*/ 38 w 176"/>
                <a:gd name="T17" fmla="*/ 16 h 176"/>
                <a:gd name="T18" fmla="*/ 17 w 176"/>
                <a:gd name="T19" fmla="*/ 34 h 176"/>
                <a:gd name="T20" fmla="*/ 22 w 176"/>
                <a:gd name="T21" fmla="*/ 50 h 176"/>
                <a:gd name="T22" fmla="*/ 6 w 176"/>
                <a:gd name="T23" fmla="*/ 70 h 176"/>
                <a:gd name="T24" fmla="*/ 0 w 176"/>
                <a:gd name="T25" fmla="*/ 100 h 176"/>
                <a:gd name="T26" fmla="*/ 14 w 176"/>
                <a:gd name="T27" fmla="*/ 108 h 176"/>
                <a:gd name="T28" fmla="*/ 17 w 176"/>
                <a:gd name="T29" fmla="*/ 134 h 176"/>
                <a:gd name="T30" fmla="*/ 34 w 176"/>
                <a:gd name="T31" fmla="*/ 159 h 176"/>
                <a:gd name="T32" fmla="*/ 42 w 176"/>
                <a:gd name="T33" fmla="*/ 159 h 176"/>
                <a:gd name="T34" fmla="*/ 68 w 176"/>
                <a:gd name="T35" fmla="*/ 162 h 176"/>
                <a:gd name="T36" fmla="*/ 76 w 176"/>
                <a:gd name="T37" fmla="*/ 176 h 176"/>
                <a:gd name="T38" fmla="*/ 106 w 176"/>
                <a:gd name="T39" fmla="*/ 170 h 176"/>
                <a:gd name="T40" fmla="*/ 126 w 176"/>
                <a:gd name="T41" fmla="*/ 154 h 176"/>
                <a:gd name="T42" fmla="*/ 138 w 176"/>
                <a:gd name="T43" fmla="*/ 160 h 176"/>
                <a:gd name="T44" fmla="*/ 159 w 176"/>
                <a:gd name="T45" fmla="*/ 142 h 176"/>
                <a:gd name="T46" fmla="*/ 154 w 176"/>
                <a:gd name="T47" fmla="*/ 126 h 176"/>
                <a:gd name="T48" fmla="*/ 170 w 176"/>
                <a:gd name="T49" fmla="*/ 106 h 176"/>
                <a:gd name="T50" fmla="*/ 176 w 176"/>
                <a:gd name="T51" fmla="*/ 76 h 176"/>
                <a:gd name="T52" fmla="*/ 168 w 176"/>
                <a:gd name="T53" fmla="*/ 98 h 176"/>
                <a:gd name="T54" fmla="*/ 160 w 176"/>
                <a:gd name="T55" fmla="*/ 100 h 176"/>
                <a:gd name="T56" fmla="*/ 147 w 176"/>
                <a:gd name="T57" fmla="*/ 122 h 176"/>
                <a:gd name="T58" fmla="*/ 152 w 176"/>
                <a:gd name="T59" fmla="*/ 138 h 176"/>
                <a:gd name="T60" fmla="*/ 138 w 176"/>
                <a:gd name="T61" fmla="*/ 152 h 176"/>
                <a:gd name="T62" fmla="*/ 126 w 176"/>
                <a:gd name="T63" fmla="*/ 146 h 176"/>
                <a:gd name="T64" fmla="*/ 106 w 176"/>
                <a:gd name="T65" fmla="*/ 154 h 176"/>
                <a:gd name="T66" fmla="*/ 98 w 176"/>
                <a:gd name="T67" fmla="*/ 168 h 176"/>
                <a:gd name="T68" fmla="*/ 78 w 176"/>
                <a:gd name="T69" fmla="*/ 168 h 176"/>
                <a:gd name="T70" fmla="*/ 70 w 176"/>
                <a:gd name="T71" fmla="*/ 154 h 176"/>
                <a:gd name="T72" fmla="*/ 50 w 176"/>
                <a:gd name="T73" fmla="*/ 146 h 176"/>
                <a:gd name="T74" fmla="*/ 39 w 176"/>
                <a:gd name="T75" fmla="*/ 152 h 176"/>
                <a:gd name="T76" fmla="*/ 24 w 176"/>
                <a:gd name="T77" fmla="*/ 138 h 176"/>
                <a:gd name="T78" fmla="*/ 29 w 176"/>
                <a:gd name="T79" fmla="*/ 122 h 176"/>
                <a:gd name="T80" fmla="*/ 16 w 176"/>
                <a:gd name="T81" fmla="*/ 100 h 176"/>
                <a:gd name="T82" fmla="*/ 8 w 176"/>
                <a:gd name="T83" fmla="*/ 98 h 176"/>
                <a:gd name="T84" fmla="*/ 16 w 176"/>
                <a:gd name="T85" fmla="*/ 76 h 176"/>
                <a:gd name="T86" fmla="*/ 29 w 176"/>
                <a:gd name="T87" fmla="*/ 54 h 176"/>
                <a:gd name="T88" fmla="*/ 24 w 176"/>
                <a:gd name="T89" fmla="*/ 38 h 176"/>
                <a:gd name="T90" fmla="*/ 38 w 176"/>
                <a:gd name="T91" fmla="*/ 24 h 176"/>
                <a:gd name="T92" fmla="*/ 50 w 176"/>
                <a:gd name="T93" fmla="*/ 30 h 176"/>
                <a:gd name="T94" fmla="*/ 70 w 176"/>
                <a:gd name="T95" fmla="*/ 22 h 176"/>
                <a:gd name="T96" fmla="*/ 78 w 176"/>
                <a:gd name="T97" fmla="*/ 8 h 176"/>
                <a:gd name="T98" fmla="*/ 98 w 176"/>
                <a:gd name="T99" fmla="*/ 8 h 176"/>
                <a:gd name="T100" fmla="*/ 106 w 176"/>
                <a:gd name="T101" fmla="*/ 22 h 176"/>
                <a:gd name="T102" fmla="*/ 126 w 176"/>
                <a:gd name="T103" fmla="*/ 30 h 176"/>
                <a:gd name="T104" fmla="*/ 138 w 176"/>
                <a:gd name="T105" fmla="*/ 24 h 176"/>
                <a:gd name="T106" fmla="*/ 152 w 176"/>
                <a:gd name="T107" fmla="*/ 39 h 176"/>
                <a:gd name="T108" fmla="*/ 147 w 176"/>
                <a:gd name="T109" fmla="*/ 54 h 176"/>
                <a:gd name="T110" fmla="*/ 160 w 176"/>
                <a:gd name="T111" fmla="*/ 76 h 176"/>
                <a:gd name="T112" fmla="*/ 168 w 176"/>
                <a:gd name="T113" fmla="*/ 98 h 176"/>
                <a:gd name="T114" fmla="*/ 48 w 176"/>
                <a:gd name="T115" fmla="*/ 88 h 176"/>
                <a:gd name="T116" fmla="*/ 128 w 176"/>
                <a:gd name="T117" fmla="*/ 88 h 176"/>
                <a:gd name="T118" fmla="*/ 88 w 176"/>
                <a:gd name="T119" fmla="*/ 120 h 176"/>
                <a:gd name="T120" fmla="*/ 88 w 176"/>
                <a:gd name="T121" fmla="*/ 56 h 176"/>
                <a:gd name="T122" fmla="*/ 88 w 176"/>
                <a:gd name="T123" fmla="*/ 1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" h="176">
                  <a:moveTo>
                    <a:pt x="170" y="70"/>
                  </a:moveTo>
                  <a:cubicBezTo>
                    <a:pt x="162" y="68"/>
                    <a:pt x="162" y="68"/>
                    <a:pt x="162" y="68"/>
                  </a:cubicBezTo>
                  <a:cubicBezTo>
                    <a:pt x="160" y="62"/>
                    <a:pt x="157" y="56"/>
                    <a:pt x="154" y="50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0"/>
                    <a:pt x="161" y="36"/>
                    <a:pt x="159" y="34"/>
                  </a:cubicBezTo>
                  <a:cubicBezTo>
                    <a:pt x="142" y="17"/>
                    <a:pt x="142" y="17"/>
                    <a:pt x="142" y="17"/>
                  </a:cubicBezTo>
                  <a:cubicBezTo>
                    <a:pt x="141" y="16"/>
                    <a:pt x="140" y="16"/>
                    <a:pt x="138" y="16"/>
                  </a:cubicBezTo>
                  <a:cubicBezTo>
                    <a:pt x="137" y="16"/>
                    <a:pt x="135" y="17"/>
                    <a:pt x="134" y="17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20" y="19"/>
                    <a:pt x="114" y="16"/>
                    <a:pt x="108" y="14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3"/>
                    <a:pt x="103" y="0"/>
                    <a:pt x="10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3" y="0"/>
                    <a:pt x="71" y="3"/>
                    <a:pt x="70" y="6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2" y="16"/>
                    <a:pt x="56" y="19"/>
                    <a:pt x="50" y="22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1" y="17"/>
                    <a:pt x="39" y="16"/>
                    <a:pt x="38" y="16"/>
                  </a:cubicBezTo>
                  <a:cubicBezTo>
                    <a:pt x="36" y="16"/>
                    <a:pt x="35" y="16"/>
                    <a:pt x="34" y="17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5" y="36"/>
                    <a:pt x="16" y="40"/>
                    <a:pt x="17" y="42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19" y="56"/>
                    <a:pt x="16" y="62"/>
                    <a:pt x="14" y="68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71"/>
                    <a:pt x="0" y="73"/>
                    <a:pt x="0" y="7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3"/>
                    <a:pt x="3" y="105"/>
                    <a:pt x="6" y="106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6" y="114"/>
                    <a:pt x="19" y="120"/>
                    <a:pt x="22" y="126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6" y="136"/>
                    <a:pt x="15" y="140"/>
                    <a:pt x="17" y="142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5" y="160"/>
                    <a:pt x="36" y="160"/>
                    <a:pt x="38" y="160"/>
                  </a:cubicBezTo>
                  <a:cubicBezTo>
                    <a:pt x="39" y="160"/>
                    <a:pt x="41" y="159"/>
                    <a:pt x="42" y="159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6" y="157"/>
                    <a:pt x="62" y="160"/>
                    <a:pt x="68" y="162"/>
                  </a:cubicBezTo>
                  <a:cubicBezTo>
                    <a:pt x="70" y="170"/>
                    <a:pt x="70" y="170"/>
                    <a:pt x="70" y="170"/>
                  </a:cubicBezTo>
                  <a:cubicBezTo>
                    <a:pt x="71" y="173"/>
                    <a:pt x="73" y="176"/>
                    <a:pt x="76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103" y="176"/>
                    <a:pt x="105" y="173"/>
                    <a:pt x="106" y="170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14" y="160"/>
                    <a:pt x="120" y="157"/>
                    <a:pt x="126" y="154"/>
                  </a:cubicBezTo>
                  <a:cubicBezTo>
                    <a:pt x="134" y="159"/>
                    <a:pt x="134" y="159"/>
                    <a:pt x="134" y="159"/>
                  </a:cubicBezTo>
                  <a:cubicBezTo>
                    <a:pt x="135" y="159"/>
                    <a:pt x="137" y="160"/>
                    <a:pt x="138" y="160"/>
                  </a:cubicBezTo>
                  <a:cubicBezTo>
                    <a:pt x="140" y="160"/>
                    <a:pt x="141" y="160"/>
                    <a:pt x="142" y="159"/>
                  </a:cubicBezTo>
                  <a:cubicBezTo>
                    <a:pt x="159" y="142"/>
                    <a:pt x="159" y="142"/>
                    <a:pt x="159" y="142"/>
                  </a:cubicBezTo>
                  <a:cubicBezTo>
                    <a:pt x="161" y="140"/>
                    <a:pt x="160" y="136"/>
                    <a:pt x="159" y="134"/>
                  </a:cubicBezTo>
                  <a:cubicBezTo>
                    <a:pt x="154" y="126"/>
                    <a:pt x="154" y="126"/>
                    <a:pt x="154" y="126"/>
                  </a:cubicBezTo>
                  <a:cubicBezTo>
                    <a:pt x="157" y="120"/>
                    <a:pt x="160" y="114"/>
                    <a:pt x="162" y="108"/>
                  </a:cubicBezTo>
                  <a:cubicBezTo>
                    <a:pt x="170" y="106"/>
                    <a:pt x="170" y="106"/>
                    <a:pt x="170" y="106"/>
                  </a:cubicBezTo>
                  <a:cubicBezTo>
                    <a:pt x="173" y="105"/>
                    <a:pt x="176" y="103"/>
                    <a:pt x="176" y="100"/>
                  </a:cubicBezTo>
                  <a:cubicBezTo>
                    <a:pt x="176" y="76"/>
                    <a:pt x="176" y="76"/>
                    <a:pt x="176" y="76"/>
                  </a:cubicBezTo>
                  <a:cubicBezTo>
                    <a:pt x="176" y="73"/>
                    <a:pt x="173" y="71"/>
                    <a:pt x="170" y="70"/>
                  </a:cubicBezTo>
                  <a:moveTo>
                    <a:pt x="168" y="98"/>
                  </a:moveTo>
                  <a:cubicBezTo>
                    <a:pt x="168" y="98"/>
                    <a:pt x="168" y="98"/>
                    <a:pt x="168" y="98"/>
                  </a:cubicBezTo>
                  <a:cubicBezTo>
                    <a:pt x="160" y="100"/>
                    <a:pt x="160" y="100"/>
                    <a:pt x="160" y="100"/>
                  </a:cubicBezTo>
                  <a:cubicBezTo>
                    <a:pt x="157" y="101"/>
                    <a:pt x="155" y="103"/>
                    <a:pt x="154" y="106"/>
                  </a:cubicBezTo>
                  <a:cubicBezTo>
                    <a:pt x="152" y="111"/>
                    <a:pt x="150" y="117"/>
                    <a:pt x="147" y="122"/>
                  </a:cubicBezTo>
                  <a:cubicBezTo>
                    <a:pt x="146" y="125"/>
                    <a:pt x="146" y="128"/>
                    <a:pt x="147" y="130"/>
                  </a:cubicBezTo>
                  <a:cubicBezTo>
                    <a:pt x="152" y="138"/>
                    <a:pt x="152" y="138"/>
                    <a:pt x="152" y="138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29" y="146"/>
                    <a:pt x="128" y="146"/>
                    <a:pt x="126" y="146"/>
                  </a:cubicBezTo>
                  <a:cubicBezTo>
                    <a:pt x="125" y="146"/>
                    <a:pt x="123" y="146"/>
                    <a:pt x="122" y="147"/>
                  </a:cubicBezTo>
                  <a:cubicBezTo>
                    <a:pt x="117" y="150"/>
                    <a:pt x="111" y="152"/>
                    <a:pt x="106" y="154"/>
                  </a:cubicBezTo>
                  <a:cubicBezTo>
                    <a:pt x="103" y="155"/>
                    <a:pt x="101" y="157"/>
                    <a:pt x="100" y="160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78" y="168"/>
                    <a:pt x="78" y="168"/>
                    <a:pt x="78" y="168"/>
                  </a:cubicBezTo>
                  <a:cubicBezTo>
                    <a:pt x="76" y="160"/>
                    <a:pt x="76" y="160"/>
                    <a:pt x="76" y="160"/>
                  </a:cubicBezTo>
                  <a:cubicBezTo>
                    <a:pt x="75" y="157"/>
                    <a:pt x="73" y="155"/>
                    <a:pt x="70" y="154"/>
                  </a:cubicBezTo>
                  <a:cubicBezTo>
                    <a:pt x="65" y="152"/>
                    <a:pt x="59" y="150"/>
                    <a:pt x="54" y="147"/>
                  </a:cubicBezTo>
                  <a:cubicBezTo>
                    <a:pt x="53" y="146"/>
                    <a:pt x="51" y="146"/>
                    <a:pt x="50" y="146"/>
                  </a:cubicBezTo>
                  <a:cubicBezTo>
                    <a:pt x="48" y="146"/>
                    <a:pt x="47" y="146"/>
                    <a:pt x="46" y="147"/>
                  </a:cubicBezTo>
                  <a:cubicBezTo>
                    <a:pt x="39" y="152"/>
                    <a:pt x="39" y="152"/>
                    <a:pt x="39" y="152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0" y="128"/>
                    <a:pt x="30" y="125"/>
                    <a:pt x="29" y="122"/>
                  </a:cubicBezTo>
                  <a:cubicBezTo>
                    <a:pt x="26" y="117"/>
                    <a:pt x="24" y="111"/>
                    <a:pt x="22" y="106"/>
                  </a:cubicBezTo>
                  <a:cubicBezTo>
                    <a:pt x="21" y="103"/>
                    <a:pt x="19" y="101"/>
                    <a:pt x="16" y="100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9" y="75"/>
                    <a:pt x="21" y="73"/>
                    <a:pt x="22" y="70"/>
                  </a:cubicBezTo>
                  <a:cubicBezTo>
                    <a:pt x="24" y="65"/>
                    <a:pt x="26" y="59"/>
                    <a:pt x="29" y="54"/>
                  </a:cubicBezTo>
                  <a:cubicBezTo>
                    <a:pt x="30" y="51"/>
                    <a:pt x="30" y="48"/>
                    <a:pt x="29" y="46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30"/>
                    <a:pt x="48" y="30"/>
                    <a:pt x="50" y="30"/>
                  </a:cubicBezTo>
                  <a:cubicBezTo>
                    <a:pt x="51" y="30"/>
                    <a:pt x="53" y="30"/>
                    <a:pt x="54" y="29"/>
                  </a:cubicBezTo>
                  <a:cubicBezTo>
                    <a:pt x="59" y="26"/>
                    <a:pt x="65" y="24"/>
                    <a:pt x="70" y="22"/>
                  </a:cubicBezTo>
                  <a:cubicBezTo>
                    <a:pt x="73" y="21"/>
                    <a:pt x="75" y="19"/>
                    <a:pt x="76" y="16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1" y="19"/>
                    <a:pt x="103" y="21"/>
                    <a:pt x="106" y="22"/>
                  </a:cubicBezTo>
                  <a:cubicBezTo>
                    <a:pt x="111" y="24"/>
                    <a:pt x="117" y="26"/>
                    <a:pt x="122" y="29"/>
                  </a:cubicBezTo>
                  <a:cubicBezTo>
                    <a:pt x="123" y="30"/>
                    <a:pt x="125" y="30"/>
                    <a:pt x="126" y="30"/>
                  </a:cubicBezTo>
                  <a:cubicBezTo>
                    <a:pt x="128" y="30"/>
                    <a:pt x="129" y="30"/>
                    <a:pt x="130" y="29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52" y="38"/>
                    <a:pt x="152" y="38"/>
                    <a:pt x="152" y="38"/>
                  </a:cubicBezTo>
                  <a:cubicBezTo>
                    <a:pt x="152" y="38"/>
                    <a:pt x="152" y="38"/>
                    <a:pt x="152" y="39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6" y="48"/>
                    <a:pt x="146" y="51"/>
                    <a:pt x="147" y="54"/>
                  </a:cubicBezTo>
                  <a:cubicBezTo>
                    <a:pt x="150" y="59"/>
                    <a:pt x="152" y="65"/>
                    <a:pt x="154" y="70"/>
                  </a:cubicBezTo>
                  <a:cubicBezTo>
                    <a:pt x="155" y="73"/>
                    <a:pt x="157" y="75"/>
                    <a:pt x="160" y="76"/>
                  </a:cubicBezTo>
                  <a:cubicBezTo>
                    <a:pt x="168" y="78"/>
                    <a:pt x="168" y="78"/>
                    <a:pt x="168" y="78"/>
                  </a:cubicBezTo>
                  <a:lnTo>
                    <a:pt x="168" y="98"/>
                  </a:lnTo>
                  <a:close/>
                  <a:moveTo>
                    <a:pt x="88" y="48"/>
                  </a:moveTo>
                  <a:cubicBezTo>
                    <a:pt x="66" y="48"/>
                    <a:pt x="48" y="66"/>
                    <a:pt x="48" y="88"/>
                  </a:cubicBezTo>
                  <a:cubicBezTo>
                    <a:pt x="48" y="110"/>
                    <a:pt x="66" y="128"/>
                    <a:pt x="88" y="128"/>
                  </a:cubicBezTo>
                  <a:cubicBezTo>
                    <a:pt x="110" y="128"/>
                    <a:pt x="128" y="110"/>
                    <a:pt x="128" y="88"/>
                  </a:cubicBezTo>
                  <a:cubicBezTo>
                    <a:pt x="128" y="66"/>
                    <a:pt x="110" y="48"/>
                    <a:pt x="88" y="48"/>
                  </a:cubicBezTo>
                  <a:moveTo>
                    <a:pt x="88" y="120"/>
                  </a:moveTo>
                  <a:cubicBezTo>
                    <a:pt x="70" y="120"/>
                    <a:pt x="56" y="106"/>
                    <a:pt x="56" y="88"/>
                  </a:cubicBezTo>
                  <a:cubicBezTo>
                    <a:pt x="56" y="70"/>
                    <a:pt x="70" y="56"/>
                    <a:pt x="88" y="56"/>
                  </a:cubicBezTo>
                  <a:cubicBezTo>
                    <a:pt x="106" y="56"/>
                    <a:pt x="120" y="70"/>
                    <a:pt x="120" y="88"/>
                  </a:cubicBezTo>
                  <a:cubicBezTo>
                    <a:pt x="120" y="106"/>
                    <a:pt x="106" y="120"/>
                    <a:pt x="88" y="120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1"/>
            <p:cNvSpPr>
              <a:spLocks noEditPoints="1"/>
            </p:cNvSpPr>
            <p:nvPr/>
          </p:nvSpPr>
          <p:spPr bwMode="auto">
            <a:xfrm>
              <a:off x="13607007" y="-940251"/>
              <a:ext cx="320675" cy="320675"/>
            </a:xfrm>
            <a:custGeom>
              <a:avLst/>
              <a:gdLst>
                <a:gd name="T0" fmla="*/ 144 w 176"/>
                <a:gd name="T1" fmla="*/ 16 h 176"/>
                <a:gd name="T2" fmla="*/ 140 w 176"/>
                <a:gd name="T3" fmla="*/ 0 h 176"/>
                <a:gd name="T4" fmla="*/ 136 w 176"/>
                <a:gd name="T5" fmla="*/ 16 h 176"/>
                <a:gd name="T6" fmla="*/ 40 w 176"/>
                <a:gd name="T7" fmla="*/ 4 h 176"/>
                <a:gd name="T8" fmla="*/ 32 w 176"/>
                <a:gd name="T9" fmla="*/ 4 h 176"/>
                <a:gd name="T10" fmla="*/ 16 w 176"/>
                <a:gd name="T11" fmla="*/ 16 h 176"/>
                <a:gd name="T12" fmla="*/ 0 w 176"/>
                <a:gd name="T13" fmla="*/ 160 h 176"/>
                <a:gd name="T14" fmla="*/ 160 w 176"/>
                <a:gd name="T15" fmla="*/ 176 h 176"/>
                <a:gd name="T16" fmla="*/ 176 w 176"/>
                <a:gd name="T17" fmla="*/ 32 h 176"/>
                <a:gd name="T18" fmla="*/ 168 w 176"/>
                <a:gd name="T19" fmla="*/ 160 h 176"/>
                <a:gd name="T20" fmla="*/ 16 w 176"/>
                <a:gd name="T21" fmla="*/ 168 h 176"/>
                <a:gd name="T22" fmla="*/ 8 w 176"/>
                <a:gd name="T23" fmla="*/ 64 h 176"/>
                <a:gd name="T24" fmla="*/ 168 w 176"/>
                <a:gd name="T25" fmla="*/ 160 h 176"/>
                <a:gd name="T26" fmla="*/ 8 w 176"/>
                <a:gd name="T27" fmla="*/ 56 h 176"/>
                <a:gd name="T28" fmla="*/ 16 w 176"/>
                <a:gd name="T29" fmla="*/ 24 h 176"/>
                <a:gd name="T30" fmla="*/ 32 w 176"/>
                <a:gd name="T31" fmla="*/ 36 h 176"/>
                <a:gd name="T32" fmla="*/ 40 w 176"/>
                <a:gd name="T33" fmla="*/ 36 h 176"/>
                <a:gd name="T34" fmla="*/ 136 w 176"/>
                <a:gd name="T35" fmla="*/ 24 h 176"/>
                <a:gd name="T36" fmla="*/ 140 w 176"/>
                <a:gd name="T37" fmla="*/ 40 h 176"/>
                <a:gd name="T38" fmla="*/ 144 w 176"/>
                <a:gd name="T39" fmla="*/ 24 h 176"/>
                <a:gd name="T40" fmla="*/ 168 w 176"/>
                <a:gd name="T41" fmla="*/ 32 h 176"/>
                <a:gd name="T42" fmla="*/ 116 w 176"/>
                <a:gd name="T43" fmla="*/ 148 h 176"/>
                <a:gd name="T44" fmla="*/ 124 w 176"/>
                <a:gd name="T45" fmla="*/ 84 h 176"/>
                <a:gd name="T46" fmla="*/ 116 w 176"/>
                <a:gd name="T47" fmla="*/ 90 h 176"/>
                <a:gd name="T48" fmla="*/ 106 w 176"/>
                <a:gd name="T49" fmla="*/ 95 h 176"/>
                <a:gd name="T50" fmla="*/ 100 w 176"/>
                <a:gd name="T51" fmla="*/ 102 h 176"/>
                <a:gd name="T52" fmla="*/ 116 w 176"/>
                <a:gd name="T53" fmla="*/ 148 h 176"/>
                <a:gd name="T54" fmla="*/ 74 w 176"/>
                <a:gd name="T55" fmla="*/ 141 h 176"/>
                <a:gd name="T56" fmla="*/ 59 w 176"/>
                <a:gd name="T57" fmla="*/ 138 h 176"/>
                <a:gd name="T58" fmla="*/ 48 w 176"/>
                <a:gd name="T59" fmla="*/ 128 h 176"/>
                <a:gd name="T60" fmla="*/ 53 w 176"/>
                <a:gd name="T61" fmla="*/ 143 h 176"/>
                <a:gd name="T62" fmla="*/ 69 w 176"/>
                <a:gd name="T63" fmla="*/ 149 h 176"/>
                <a:gd name="T64" fmla="*/ 84 w 176"/>
                <a:gd name="T65" fmla="*/ 144 h 176"/>
                <a:gd name="T66" fmla="*/ 90 w 176"/>
                <a:gd name="T67" fmla="*/ 129 h 176"/>
                <a:gd name="T68" fmla="*/ 79 w 176"/>
                <a:gd name="T69" fmla="*/ 114 h 176"/>
                <a:gd name="T70" fmla="*/ 85 w 176"/>
                <a:gd name="T71" fmla="*/ 109 h 176"/>
                <a:gd name="T72" fmla="*/ 86 w 176"/>
                <a:gd name="T73" fmla="*/ 93 h 176"/>
                <a:gd name="T74" fmla="*/ 76 w 176"/>
                <a:gd name="T75" fmla="*/ 85 h 176"/>
                <a:gd name="T76" fmla="*/ 60 w 176"/>
                <a:gd name="T77" fmla="*/ 85 h 176"/>
                <a:gd name="T78" fmla="*/ 51 w 176"/>
                <a:gd name="T79" fmla="*/ 96 h 176"/>
                <a:gd name="T80" fmla="*/ 57 w 176"/>
                <a:gd name="T81" fmla="*/ 104 h 176"/>
                <a:gd name="T82" fmla="*/ 59 w 176"/>
                <a:gd name="T83" fmla="*/ 95 h 176"/>
                <a:gd name="T84" fmla="*/ 68 w 176"/>
                <a:gd name="T85" fmla="*/ 90 h 176"/>
                <a:gd name="T86" fmla="*/ 79 w 176"/>
                <a:gd name="T87" fmla="*/ 101 h 176"/>
                <a:gd name="T88" fmla="*/ 76 w 176"/>
                <a:gd name="T89" fmla="*/ 109 h 176"/>
                <a:gd name="T90" fmla="*/ 68 w 176"/>
                <a:gd name="T91" fmla="*/ 111 h 176"/>
                <a:gd name="T92" fmla="*/ 64 w 176"/>
                <a:gd name="T93" fmla="*/ 111 h 176"/>
                <a:gd name="T94" fmla="*/ 69 w 176"/>
                <a:gd name="T95" fmla="*/ 117 h 176"/>
                <a:gd name="T96" fmla="*/ 78 w 176"/>
                <a:gd name="T97" fmla="*/ 121 h 176"/>
                <a:gd name="T98" fmla="*/ 82 w 176"/>
                <a:gd name="T99" fmla="*/ 130 h 176"/>
                <a:gd name="T100" fmla="*/ 78 w 176"/>
                <a:gd name="T101" fmla="*/ 13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6" h="176">
                  <a:moveTo>
                    <a:pt x="160" y="16"/>
                  </a:moveTo>
                  <a:cubicBezTo>
                    <a:pt x="144" y="16"/>
                    <a:pt x="144" y="16"/>
                    <a:pt x="144" y="16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2" y="0"/>
                    <a:pt x="140" y="0"/>
                  </a:cubicBezTo>
                  <a:cubicBezTo>
                    <a:pt x="138" y="0"/>
                    <a:pt x="136" y="2"/>
                    <a:pt x="136" y="4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38" y="0"/>
                    <a:pt x="36" y="0"/>
                  </a:cubicBezTo>
                  <a:cubicBezTo>
                    <a:pt x="34" y="0"/>
                    <a:pt x="32" y="2"/>
                    <a:pt x="32" y="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23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60" y="176"/>
                    <a:pt x="160" y="176"/>
                    <a:pt x="160" y="176"/>
                  </a:cubicBezTo>
                  <a:cubicBezTo>
                    <a:pt x="169" y="176"/>
                    <a:pt x="176" y="169"/>
                    <a:pt x="176" y="160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23"/>
                    <a:pt x="169" y="16"/>
                    <a:pt x="160" y="16"/>
                  </a:cubicBezTo>
                  <a:moveTo>
                    <a:pt x="168" y="160"/>
                  </a:moveTo>
                  <a:cubicBezTo>
                    <a:pt x="168" y="164"/>
                    <a:pt x="164" y="168"/>
                    <a:pt x="160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168" y="64"/>
                    <a:pt x="168" y="64"/>
                    <a:pt x="168" y="64"/>
                  </a:cubicBezTo>
                  <a:lnTo>
                    <a:pt x="168" y="160"/>
                  </a:lnTo>
                  <a:close/>
                  <a:moveTo>
                    <a:pt x="168" y="5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12" y="24"/>
                    <a:pt x="16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8"/>
                    <a:pt x="34" y="40"/>
                    <a:pt x="36" y="40"/>
                  </a:cubicBezTo>
                  <a:cubicBezTo>
                    <a:pt x="38" y="40"/>
                    <a:pt x="40" y="38"/>
                    <a:pt x="40" y="36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38"/>
                    <a:pt x="138" y="40"/>
                    <a:pt x="140" y="40"/>
                  </a:cubicBezTo>
                  <a:cubicBezTo>
                    <a:pt x="142" y="40"/>
                    <a:pt x="144" y="38"/>
                    <a:pt x="144" y="36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4" y="24"/>
                    <a:pt x="168" y="28"/>
                    <a:pt x="168" y="32"/>
                  </a:cubicBezTo>
                  <a:lnTo>
                    <a:pt x="168" y="56"/>
                  </a:lnTo>
                  <a:close/>
                  <a:moveTo>
                    <a:pt x="116" y="148"/>
                  </a:moveTo>
                  <a:cubicBezTo>
                    <a:pt x="124" y="148"/>
                    <a:pt x="124" y="148"/>
                    <a:pt x="124" y="148"/>
                  </a:cubicBezTo>
                  <a:cubicBezTo>
                    <a:pt x="124" y="84"/>
                    <a:pt x="124" y="84"/>
                    <a:pt x="124" y="8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18" y="86"/>
                    <a:pt x="117" y="88"/>
                    <a:pt x="116" y="90"/>
                  </a:cubicBezTo>
                  <a:cubicBezTo>
                    <a:pt x="115" y="91"/>
                    <a:pt x="113" y="92"/>
                    <a:pt x="112" y="93"/>
                  </a:cubicBezTo>
                  <a:cubicBezTo>
                    <a:pt x="110" y="94"/>
                    <a:pt x="108" y="95"/>
                    <a:pt x="106" y="95"/>
                  </a:cubicBezTo>
                  <a:cubicBezTo>
                    <a:pt x="104" y="96"/>
                    <a:pt x="102" y="96"/>
                    <a:pt x="100" y="96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16" y="102"/>
                    <a:pt x="116" y="102"/>
                    <a:pt x="116" y="102"/>
                  </a:cubicBezTo>
                  <a:lnTo>
                    <a:pt x="116" y="148"/>
                  </a:lnTo>
                  <a:close/>
                  <a:moveTo>
                    <a:pt x="78" y="139"/>
                  </a:moveTo>
                  <a:cubicBezTo>
                    <a:pt x="77" y="140"/>
                    <a:pt x="75" y="141"/>
                    <a:pt x="74" y="141"/>
                  </a:cubicBezTo>
                  <a:cubicBezTo>
                    <a:pt x="72" y="142"/>
                    <a:pt x="70" y="142"/>
                    <a:pt x="69" y="142"/>
                  </a:cubicBezTo>
                  <a:cubicBezTo>
                    <a:pt x="64" y="142"/>
                    <a:pt x="61" y="141"/>
                    <a:pt x="59" y="138"/>
                  </a:cubicBezTo>
                  <a:cubicBezTo>
                    <a:pt x="57" y="136"/>
                    <a:pt x="55" y="132"/>
                    <a:pt x="55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131"/>
                    <a:pt x="48" y="134"/>
                    <a:pt x="49" y="137"/>
                  </a:cubicBezTo>
                  <a:cubicBezTo>
                    <a:pt x="50" y="140"/>
                    <a:pt x="52" y="142"/>
                    <a:pt x="53" y="143"/>
                  </a:cubicBezTo>
                  <a:cubicBezTo>
                    <a:pt x="55" y="145"/>
                    <a:pt x="57" y="147"/>
                    <a:pt x="60" y="148"/>
                  </a:cubicBezTo>
                  <a:cubicBezTo>
                    <a:pt x="63" y="148"/>
                    <a:pt x="65" y="149"/>
                    <a:pt x="69" y="149"/>
                  </a:cubicBezTo>
                  <a:cubicBezTo>
                    <a:pt x="71" y="149"/>
                    <a:pt x="74" y="148"/>
                    <a:pt x="77" y="148"/>
                  </a:cubicBezTo>
                  <a:cubicBezTo>
                    <a:pt x="79" y="147"/>
                    <a:pt x="82" y="146"/>
                    <a:pt x="84" y="144"/>
                  </a:cubicBezTo>
                  <a:cubicBezTo>
                    <a:pt x="86" y="142"/>
                    <a:pt x="87" y="140"/>
                    <a:pt x="88" y="138"/>
                  </a:cubicBezTo>
                  <a:cubicBezTo>
                    <a:pt x="89" y="135"/>
                    <a:pt x="90" y="133"/>
                    <a:pt x="90" y="129"/>
                  </a:cubicBezTo>
                  <a:cubicBezTo>
                    <a:pt x="90" y="126"/>
                    <a:pt x="89" y="122"/>
                    <a:pt x="87" y="119"/>
                  </a:cubicBezTo>
                  <a:cubicBezTo>
                    <a:pt x="85" y="117"/>
                    <a:pt x="83" y="115"/>
                    <a:pt x="79" y="114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81" y="112"/>
                    <a:pt x="83" y="111"/>
                    <a:pt x="85" y="109"/>
                  </a:cubicBezTo>
                  <a:cubicBezTo>
                    <a:pt x="87" y="106"/>
                    <a:pt x="87" y="104"/>
                    <a:pt x="87" y="101"/>
                  </a:cubicBezTo>
                  <a:cubicBezTo>
                    <a:pt x="87" y="98"/>
                    <a:pt x="87" y="95"/>
                    <a:pt x="86" y="93"/>
                  </a:cubicBezTo>
                  <a:cubicBezTo>
                    <a:pt x="85" y="91"/>
                    <a:pt x="84" y="89"/>
                    <a:pt x="82" y="88"/>
                  </a:cubicBezTo>
                  <a:cubicBezTo>
                    <a:pt x="80" y="86"/>
                    <a:pt x="78" y="85"/>
                    <a:pt x="76" y="85"/>
                  </a:cubicBezTo>
                  <a:cubicBezTo>
                    <a:pt x="74" y="84"/>
                    <a:pt x="71" y="84"/>
                    <a:pt x="68" y="84"/>
                  </a:cubicBezTo>
                  <a:cubicBezTo>
                    <a:pt x="65" y="84"/>
                    <a:pt x="63" y="84"/>
                    <a:pt x="60" y="85"/>
                  </a:cubicBezTo>
                  <a:cubicBezTo>
                    <a:pt x="58" y="86"/>
                    <a:pt x="56" y="88"/>
                    <a:pt x="54" y="89"/>
                  </a:cubicBezTo>
                  <a:cubicBezTo>
                    <a:pt x="53" y="91"/>
                    <a:pt x="51" y="93"/>
                    <a:pt x="51" y="96"/>
                  </a:cubicBezTo>
                  <a:cubicBezTo>
                    <a:pt x="50" y="98"/>
                    <a:pt x="49" y="101"/>
                    <a:pt x="49" y="104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7" y="103"/>
                    <a:pt x="57" y="101"/>
                    <a:pt x="57" y="99"/>
                  </a:cubicBezTo>
                  <a:cubicBezTo>
                    <a:pt x="58" y="97"/>
                    <a:pt x="58" y="96"/>
                    <a:pt x="59" y="95"/>
                  </a:cubicBezTo>
                  <a:cubicBezTo>
                    <a:pt x="60" y="93"/>
                    <a:pt x="62" y="92"/>
                    <a:pt x="63" y="92"/>
                  </a:cubicBezTo>
                  <a:cubicBezTo>
                    <a:pt x="65" y="91"/>
                    <a:pt x="66" y="90"/>
                    <a:pt x="68" y="90"/>
                  </a:cubicBezTo>
                  <a:cubicBezTo>
                    <a:pt x="72" y="90"/>
                    <a:pt x="74" y="91"/>
                    <a:pt x="76" y="93"/>
                  </a:cubicBezTo>
                  <a:cubicBezTo>
                    <a:pt x="78" y="95"/>
                    <a:pt x="79" y="97"/>
                    <a:pt x="79" y="101"/>
                  </a:cubicBezTo>
                  <a:cubicBezTo>
                    <a:pt x="79" y="102"/>
                    <a:pt x="79" y="104"/>
                    <a:pt x="78" y="105"/>
                  </a:cubicBezTo>
                  <a:cubicBezTo>
                    <a:pt x="78" y="107"/>
                    <a:pt x="77" y="108"/>
                    <a:pt x="76" y="109"/>
                  </a:cubicBezTo>
                  <a:cubicBezTo>
                    <a:pt x="75" y="109"/>
                    <a:pt x="74" y="110"/>
                    <a:pt x="72" y="111"/>
                  </a:cubicBezTo>
                  <a:cubicBezTo>
                    <a:pt x="71" y="111"/>
                    <a:pt x="69" y="111"/>
                    <a:pt x="68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1"/>
                    <a:pt x="65" y="111"/>
                    <a:pt x="64" y="111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6" y="118"/>
                    <a:pt x="67" y="117"/>
                    <a:pt x="69" y="117"/>
                  </a:cubicBezTo>
                  <a:cubicBezTo>
                    <a:pt x="71" y="117"/>
                    <a:pt x="72" y="118"/>
                    <a:pt x="74" y="118"/>
                  </a:cubicBezTo>
                  <a:cubicBezTo>
                    <a:pt x="76" y="119"/>
                    <a:pt x="77" y="120"/>
                    <a:pt x="78" y="121"/>
                  </a:cubicBezTo>
                  <a:cubicBezTo>
                    <a:pt x="79" y="122"/>
                    <a:pt x="80" y="123"/>
                    <a:pt x="81" y="124"/>
                  </a:cubicBezTo>
                  <a:cubicBezTo>
                    <a:pt x="82" y="126"/>
                    <a:pt x="82" y="128"/>
                    <a:pt x="82" y="130"/>
                  </a:cubicBezTo>
                  <a:cubicBezTo>
                    <a:pt x="82" y="132"/>
                    <a:pt x="82" y="133"/>
                    <a:pt x="81" y="135"/>
                  </a:cubicBezTo>
                  <a:cubicBezTo>
                    <a:pt x="80" y="137"/>
                    <a:pt x="79" y="138"/>
                    <a:pt x="78" y="13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530266" y="171450"/>
            <a:ext cx="449356" cy="449356"/>
            <a:chOff x="209550" y="171450"/>
            <a:chExt cx="641350" cy="641350"/>
          </a:xfrm>
        </p:grpSpPr>
        <p:sp>
          <p:nvSpPr>
            <p:cNvPr id="25" name="Rectangle 24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BE48C89-8122-4FBC-ACA1-61CBC3912177}"/>
              </a:ext>
            </a:extLst>
          </p:cNvPr>
          <p:cNvSpPr txBox="1"/>
          <p:nvPr/>
        </p:nvSpPr>
        <p:spPr>
          <a:xfrm>
            <a:off x="1561696" y="377325"/>
            <a:ext cx="7302067" cy="442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/>
              <a:t>Point To Site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en-US" altLang="ko-KR" dirty="0"/>
              <a:t>VPN </a:t>
            </a:r>
            <a:r>
              <a:rPr lang="ko-KR" altLang="en-US" dirty="0"/>
              <a:t>게이트웨이 연결을 사용하면 개별 클라이언트 컴퓨터에서 가상 네트워크에 연결하는 방식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-&gt; Client</a:t>
            </a:r>
            <a:r>
              <a:rPr lang="ko-KR" altLang="en-US" dirty="0"/>
              <a:t>와 지역 네트워크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-&gt; </a:t>
            </a:r>
            <a:r>
              <a:rPr lang="ko-KR" altLang="en-US" sz="2000" dirty="0"/>
              <a:t>집이나 전화 회의와 같은 원격 위치에서 </a:t>
            </a:r>
            <a:r>
              <a:rPr lang="en-US" altLang="ko-KR" sz="2000" dirty="0"/>
              <a:t>Azure </a:t>
            </a:r>
            <a:r>
              <a:rPr lang="en-US" altLang="ko-KR" sz="2000" dirty="0" err="1"/>
              <a:t>VNet</a:t>
            </a:r>
            <a:r>
              <a:rPr lang="ko-KR" altLang="en-US" sz="2000" dirty="0"/>
              <a:t>에 연결하려는 재택 근무자에게 유용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-&gt; Site</a:t>
            </a:r>
            <a:r>
              <a:rPr lang="ko-KR" altLang="en-US" sz="2000" dirty="0"/>
              <a:t> </a:t>
            </a:r>
            <a:r>
              <a:rPr lang="en-US" altLang="ko-KR" sz="2000" dirty="0"/>
              <a:t>To</a:t>
            </a:r>
            <a:r>
              <a:rPr lang="ko-KR" altLang="en-US" sz="2000" dirty="0"/>
              <a:t> </a:t>
            </a:r>
            <a:r>
              <a:rPr lang="en-US" altLang="ko-KR" sz="2000" dirty="0"/>
              <a:t>Site</a:t>
            </a:r>
            <a:r>
              <a:rPr lang="ko-KR" altLang="en-US" sz="2000" dirty="0"/>
              <a:t>와 차이점 </a:t>
            </a:r>
            <a:r>
              <a:rPr lang="en-US" altLang="ko-KR" sz="2000" dirty="0"/>
              <a:t>: </a:t>
            </a:r>
            <a:r>
              <a:rPr lang="ko-KR" altLang="en-US" sz="2000" dirty="0"/>
              <a:t>매번 연결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7803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9411" y="-13073"/>
            <a:ext cx="4191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94335" y="6249536"/>
            <a:ext cx="20681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401718" y="6089199"/>
            <a:ext cx="3008314" cy="320676"/>
            <a:chOff x="10919368" y="-940251"/>
            <a:chExt cx="3008314" cy="320676"/>
          </a:xfrm>
          <a:solidFill>
            <a:schemeClr val="tx1"/>
          </a:solidFill>
        </p:grpSpPr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0919368" y="-940250"/>
              <a:ext cx="231775" cy="320675"/>
            </a:xfrm>
            <a:custGeom>
              <a:avLst/>
              <a:gdLst>
                <a:gd name="T0" fmla="*/ 64 w 128"/>
                <a:gd name="T1" fmla="*/ 104 h 176"/>
                <a:gd name="T2" fmla="*/ 48 w 128"/>
                <a:gd name="T3" fmla="*/ 120 h 176"/>
                <a:gd name="T4" fmla="*/ 52 w 128"/>
                <a:gd name="T5" fmla="*/ 131 h 176"/>
                <a:gd name="T6" fmla="*/ 52 w 128"/>
                <a:gd name="T7" fmla="*/ 132 h 176"/>
                <a:gd name="T8" fmla="*/ 64 w 128"/>
                <a:gd name="T9" fmla="*/ 144 h 176"/>
                <a:gd name="T10" fmla="*/ 76 w 128"/>
                <a:gd name="T11" fmla="*/ 132 h 176"/>
                <a:gd name="T12" fmla="*/ 76 w 128"/>
                <a:gd name="T13" fmla="*/ 131 h 176"/>
                <a:gd name="T14" fmla="*/ 80 w 128"/>
                <a:gd name="T15" fmla="*/ 120 h 176"/>
                <a:gd name="T16" fmla="*/ 64 w 128"/>
                <a:gd name="T17" fmla="*/ 104 h 176"/>
                <a:gd name="T18" fmla="*/ 68 w 128"/>
                <a:gd name="T19" fmla="*/ 127 h 176"/>
                <a:gd name="T20" fmla="*/ 68 w 128"/>
                <a:gd name="T21" fmla="*/ 132 h 176"/>
                <a:gd name="T22" fmla="*/ 64 w 128"/>
                <a:gd name="T23" fmla="*/ 136 h 176"/>
                <a:gd name="T24" fmla="*/ 60 w 128"/>
                <a:gd name="T25" fmla="*/ 132 h 176"/>
                <a:gd name="T26" fmla="*/ 60 w 128"/>
                <a:gd name="T27" fmla="*/ 127 h 176"/>
                <a:gd name="T28" fmla="*/ 56 w 128"/>
                <a:gd name="T29" fmla="*/ 120 h 176"/>
                <a:gd name="T30" fmla="*/ 64 w 128"/>
                <a:gd name="T31" fmla="*/ 112 h 176"/>
                <a:gd name="T32" fmla="*/ 72 w 128"/>
                <a:gd name="T33" fmla="*/ 120 h 176"/>
                <a:gd name="T34" fmla="*/ 68 w 128"/>
                <a:gd name="T35" fmla="*/ 127 h 176"/>
                <a:gd name="T36" fmla="*/ 112 w 128"/>
                <a:gd name="T37" fmla="*/ 72 h 176"/>
                <a:gd name="T38" fmla="*/ 112 w 128"/>
                <a:gd name="T39" fmla="*/ 48 h 176"/>
                <a:gd name="T40" fmla="*/ 64 w 128"/>
                <a:gd name="T41" fmla="*/ 0 h 176"/>
                <a:gd name="T42" fmla="*/ 16 w 128"/>
                <a:gd name="T43" fmla="*/ 48 h 176"/>
                <a:gd name="T44" fmla="*/ 16 w 128"/>
                <a:gd name="T45" fmla="*/ 72 h 176"/>
                <a:gd name="T46" fmla="*/ 0 w 128"/>
                <a:gd name="T47" fmla="*/ 88 h 176"/>
                <a:gd name="T48" fmla="*/ 0 w 128"/>
                <a:gd name="T49" fmla="*/ 160 h 176"/>
                <a:gd name="T50" fmla="*/ 16 w 128"/>
                <a:gd name="T51" fmla="*/ 176 h 176"/>
                <a:gd name="T52" fmla="*/ 112 w 128"/>
                <a:gd name="T53" fmla="*/ 176 h 176"/>
                <a:gd name="T54" fmla="*/ 128 w 128"/>
                <a:gd name="T55" fmla="*/ 160 h 176"/>
                <a:gd name="T56" fmla="*/ 128 w 128"/>
                <a:gd name="T57" fmla="*/ 88 h 176"/>
                <a:gd name="T58" fmla="*/ 112 w 128"/>
                <a:gd name="T59" fmla="*/ 72 h 176"/>
                <a:gd name="T60" fmla="*/ 24 w 128"/>
                <a:gd name="T61" fmla="*/ 48 h 176"/>
                <a:gd name="T62" fmla="*/ 64 w 128"/>
                <a:gd name="T63" fmla="*/ 8 h 176"/>
                <a:gd name="T64" fmla="*/ 104 w 128"/>
                <a:gd name="T65" fmla="*/ 48 h 176"/>
                <a:gd name="T66" fmla="*/ 104 w 128"/>
                <a:gd name="T67" fmla="*/ 72 h 176"/>
                <a:gd name="T68" fmla="*/ 24 w 128"/>
                <a:gd name="T69" fmla="*/ 72 h 176"/>
                <a:gd name="T70" fmla="*/ 24 w 128"/>
                <a:gd name="T71" fmla="*/ 48 h 176"/>
                <a:gd name="T72" fmla="*/ 120 w 128"/>
                <a:gd name="T73" fmla="*/ 160 h 176"/>
                <a:gd name="T74" fmla="*/ 112 w 128"/>
                <a:gd name="T75" fmla="*/ 168 h 176"/>
                <a:gd name="T76" fmla="*/ 16 w 128"/>
                <a:gd name="T77" fmla="*/ 168 h 176"/>
                <a:gd name="T78" fmla="*/ 8 w 128"/>
                <a:gd name="T79" fmla="*/ 160 h 176"/>
                <a:gd name="T80" fmla="*/ 8 w 128"/>
                <a:gd name="T81" fmla="*/ 88 h 176"/>
                <a:gd name="T82" fmla="*/ 16 w 128"/>
                <a:gd name="T83" fmla="*/ 80 h 176"/>
                <a:gd name="T84" fmla="*/ 112 w 128"/>
                <a:gd name="T85" fmla="*/ 80 h 176"/>
                <a:gd name="T86" fmla="*/ 120 w 128"/>
                <a:gd name="T87" fmla="*/ 88 h 176"/>
                <a:gd name="T88" fmla="*/ 120 w 128"/>
                <a:gd name="T89" fmla="*/ 16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" h="176">
                  <a:moveTo>
                    <a:pt x="64" y="104"/>
                  </a:moveTo>
                  <a:cubicBezTo>
                    <a:pt x="55" y="104"/>
                    <a:pt x="48" y="111"/>
                    <a:pt x="48" y="120"/>
                  </a:cubicBezTo>
                  <a:cubicBezTo>
                    <a:pt x="48" y="124"/>
                    <a:pt x="50" y="128"/>
                    <a:pt x="52" y="131"/>
                  </a:cubicBezTo>
                  <a:cubicBezTo>
                    <a:pt x="52" y="131"/>
                    <a:pt x="52" y="132"/>
                    <a:pt x="52" y="132"/>
                  </a:cubicBezTo>
                  <a:cubicBezTo>
                    <a:pt x="52" y="139"/>
                    <a:pt x="57" y="144"/>
                    <a:pt x="64" y="144"/>
                  </a:cubicBezTo>
                  <a:cubicBezTo>
                    <a:pt x="71" y="144"/>
                    <a:pt x="76" y="139"/>
                    <a:pt x="76" y="132"/>
                  </a:cubicBezTo>
                  <a:cubicBezTo>
                    <a:pt x="76" y="132"/>
                    <a:pt x="76" y="131"/>
                    <a:pt x="76" y="131"/>
                  </a:cubicBezTo>
                  <a:cubicBezTo>
                    <a:pt x="78" y="128"/>
                    <a:pt x="80" y="124"/>
                    <a:pt x="80" y="120"/>
                  </a:cubicBezTo>
                  <a:cubicBezTo>
                    <a:pt x="80" y="111"/>
                    <a:pt x="73" y="104"/>
                    <a:pt x="64" y="104"/>
                  </a:cubicBezTo>
                  <a:moveTo>
                    <a:pt x="68" y="127"/>
                  </a:moveTo>
                  <a:cubicBezTo>
                    <a:pt x="68" y="132"/>
                    <a:pt x="68" y="132"/>
                    <a:pt x="68" y="132"/>
                  </a:cubicBezTo>
                  <a:cubicBezTo>
                    <a:pt x="68" y="134"/>
                    <a:pt x="66" y="136"/>
                    <a:pt x="64" y="136"/>
                  </a:cubicBezTo>
                  <a:cubicBezTo>
                    <a:pt x="62" y="136"/>
                    <a:pt x="60" y="134"/>
                    <a:pt x="60" y="132"/>
                  </a:cubicBezTo>
                  <a:cubicBezTo>
                    <a:pt x="60" y="127"/>
                    <a:pt x="60" y="127"/>
                    <a:pt x="60" y="127"/>
                  </a:cubicBezTo>
                  <a:cubicBezTo>
                    <a:pt x="58" y="126"/>
                    <a:pt x="56" y="123"/>
                    <a:pt x="56" y="120"/>
                  </a:cubicBezTo>
                  <a:cubicBezTo>
                    <a:pt x="56" y="116"/>
                    <a:pt x="60" y="112"/>
                    <a:pt x="64" y="112"/>
                  </a:cubicBezTo>
                  <a:cubicBezTo>
                    <a:pt x="68" y="112"/>
                    <a:pt x="72" y="116"/>
                    <a:pt x="72" y="120"/>
                  </a:cubicBezTo>
                  <a:cubicBezTo>
                    <a:pt x="72" y="123"/>
                    <a:pt x="70" y="126"/>
                    <a:pt x="68" y="127"/>
                  </a:cubicBezTo>
                  <a:moveTo>
                    <a:pt x="112" y="72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2" y="21"/>
                    <a:pt x="91" y="0"/>
                    <a:pt x="64" y="0"/>
                  </a:cubicBezTo>
                  <a:cubicBezTo>
                    <a:pt x="37" y="0"/>
                    <a:pt x="16" y="21"/>
                    <a:pt x="16" y="48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7" y="72"/>
                    <a:pt x="0" y="79"/>
                    <a:pt x="0" y="88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12" y="176"/>
                    <a:pt x="112" y="176"/>
                    <a:pt x="112" y="176"/>
                  </a:cubicBezTo>
                  <a:cubicBezTo>
                    <a:pt x="121" y="176"/>
                    <a:pt x="128" y="169"/>
                    <a:pt x="128" y="160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28" y="79"/>
                    <a:pt x="121" y="72"/>
                    <a:pt x="112" y="72"/>
                  </a:cubicBezTo>
                  <a:moveTo>
                    <a:pt x="24" y="48"/>
                  </a:moveTo>
                  <a:cubicBezTo>
                    <a:pt x="24" y="26"/>
                    <a:pt x="42" y="8"/>
                    <a:pt x="64" y="8"/>
                  </a:cubicBezTo>
                  <a:cubicBezTo>
                    <a:pt x="86" y="8"/>
                    <a:pt x="104" y="26"/>
                    <a:pt x="104" y="48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24" y="72"/>
                    <a:pt x="24" y="72"/>
                    <a:pt x="24" y="72"/>
                  </a:cubicBezTo>
                  <a:lnTo>
                    <a:pt x="24" y="48"/>
                  </a:lnTo>
                  <a:close/>
                  <a:moveTo>
                    <a:pt x="120" y="160"/>
                  </a:moveTo>
                  <a:cubicBezTo>
                    <a:pt x="120" y="164"/>
                    <a:pt x="116" y="168"/>
                    <a:pt x="112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4"/>
                    <a:pt x="12" y="80"/>
                    <a:pt x="16" y="8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6" y="80"/>
                    <a:pt x="120" y="84"/>
                    <a:pt x="120" y="88"/>
                  </a:cubicBezTo>
                  <a:lnTo>
                    <a:pt x="120" y="16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8"/>
            <p:cNvSpPr>
              <a:spLocks noEditPoints="1"/>
            </p:cNvSpPr>
            <p:nvPr/>
          </p:nvSpPr>
          <p:spPr bwMode="auto">
            <a:xfrm>
              <a:off x="11755981" y="-940250"/>
              <a:ext cx="320675" cy="320675"/>
            </a:xfrm>
            <a:custGeom>
              <a:avLst/>
              <a:gdLst>
                <a:gd name="T0" fmla="*/ 112 w 176"/>
                <a:gd name="T1" fmla="*/ 120 h 176"/>
                <a:gd name="T2" fmla="*/ 120 w 176"/>
                <a:gd name="T3" fmla="*/ 104 h 176"/>
                <a:gd name="T4" fmla="*/ 64 w 176"/>
                <a:gd name="T5" fmla="*/ 96 h 176"/>
                <a:gd name="T6" fmla="*/ 56 w 176"/>
                <a:gd name="T7" fmla="*/ 112 h 176"/>
                <a:gd name="T8" fmla="*/ 64 w 176"/>
                <a:gd name="T9" fmla="*/ 104 h 176"/>
                <a:gd name="T10" fmla="*/ 112 w 176"/>
                <a:gd name="T11" fmla="*/ 112 h 176"/>
                <a:gd name="T12" fmla="*/ 64 w 176"/>
                <a:gd name="T13" fmla="*/ 104 h 176"/>
                <a:gd name="T14" fmla="*/ 152 w 176"/>
                <a:gd name="T15" fmla="*/ 48 h 176"/>
                <a:gd name="T16" fmla="*/ 144 w 176"/>
                <a:gd name="T17" fmla="*/ 8 h 176"/>
                <a:gd name="T18" fmla="*/ 104 w 176"/>
                <a:gd name="T19" fmla="*/ 0 h 176"/>
                <a:gd name="T20" fmla="*/ 24 w 176"/>
                <a:gd name="T21" fmla="*/ 8 h 176"/>
                <a:gd name="T22" fmla="*/ 8 w 176"/>
                <a:gd name="T23" fmla="*/ 48 h 176"/>
                <a:gd name="T24" fmla="*/ 0 w 176"/>
                <a:gd name="T25" fmla="*/ 72 h 176"/>
                <a:gd name="T26" fmla="*/ 16 w 176"/>
                <a:gd name="T27" fmla="*/ 80 h 176"/>
                <a:gd name="T28" fmla="*/ 24 w 176"/>
                <a:gd name="T29" fmla="*/ 176 h 176"/>
                <a:gd name="T30" fmla="*/ 160 w 176"/>
                <a:gd name="T31" fmla="*/ 168 h 176"/>
                <a:gd name="T32" fmla="*/ 168 w 176"/>
                <a:gd name="T33" fmla="*/ 80 h 176"/>
                <a:gd name="T34" fmla="*/ 176 w 176"/>
                <a:gd name="T35" fmla="*/ 56 h 176"/>
                <a:gd name="T36" fmla="*/ 144 w 176"/>
                <a:gd name="T37" fmla="*/ 16 h 176"/>
                <a:gd name="T38" fmla="*/ 128 w 176"/>
                <a:gd name="T39" fmla="*/ 48 h 176"/>
                <a:gd name="T40" fmla="*/ 120 w 176"/>
                <a:gd name="T41" fmla="*/ 16 h 176"/>
                <a:gd name="T42" fmla="*/ 104 w 176"/>
                <a:gd name="T43" fmla="*/ 12 h 176"/>
                <a:gd name="T44" fmla="*/ 104 w 176"/>
                <a:gd name="T45" fmla="*/ 24 h 176"/>
                <a:gd name="T46" fmla="*/ 32 w 176"/>
                <a:gd name="T47" fmla="*/ 8 h 176"/>
                <a:gd name="T48" fmla="*/ 96 w 176"/>
                <a:gd name="T49" fmla="*/ 28 h 176"/>
                <a:gd name="T50" fmla="*/ 120 w 176"/>
                <a:gd name="T51" fmla="*/ 32 h 176"/>
                <a:gd name="T52" fmla="*/ 32 w 176"/>
                <a:gd name="T53" fmla="*/ 48 h 176"/>
                <a:gd name="T54" fmla="*/ 152 w 176"/>
                <a:gd name="T55" fmla="*/ 168 h 176"/>
                <a:gd name="T56" fmla="*/ 24 w 176"/>
                <a:gd name="T57" fmla="*/ 80 h 176"/>
                <a:gd name="T58" fmla="*/ 152 w 176"/>
                <a:gd name="T59" fmla="*/ 168 h 176"/>
                <a:gd name="T60" fmla="*/ 8 w 176"/>
                <a:gd name="T61" fmla="*/ 72 h 176"/>
                <a:gd name="T62" fmla="*/ 168 w 176"/>
                <a:gd name="T63" fmla="*/ 5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6" h="176">
                  <a:moveTo>
                    <a:pt x="64" y="120"/>
                  </a:moveTo>
                  <a:cubicBezTo>
                    <a:pt x="112" y="120"/>
                    <a:pt x="112" y="120"/>
                    <a:pt x="112" y="120"/>
                  </a:cubicBezTo>
                  <a:cubicBezTo>
                    <a:pt x="116" y="120"/>
                    <a:pt x="120" y="116"/>
                    <a:pt x="120" y="112"/>
                  </a:cubicBezTo>
                  <a:cubicBezTo>
                    <a:pt x="120" y="104"/>
                    <a:pt x="120" y="104"/>
                    <a:pt x="120" y="104"/>
                  </a:cubicBezTo>
                  <a:cubicBezTo>
                    <a:pt x="120" y="100"/>
                    <a:pt x="116" y="96"/>
                    <a:pt x="112" y="9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0" y="96"/>
                    <a:pt x="56" y="100"/>
                    <a:pt x="56" y="104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6" y="116"/>
                    <a:pt x="60" y="120"/>
                    <a:pt x="64" y="120"/>
                  </a:cubicBezTo>
                  <a:moveTo>
                    <a:pt x="64" y="104"/>
                  </a:moveTo>
                  <a:cubicBezTo>
                    <a:pt x="112" y="104"/>
                    <a:pt x="112" y="104"/>
                    <a:pt x="112" y="104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64" y="112"/>
                    <a:pt x="64" y="112"/>
                    <a:pt x="64" y="112"/>
                  </a:cubicBezTo>
                  <a:lnTo>
                    <a:pt x="64" y="104"/>
                  </a:lnTo>
                  <a:close/>
                  <a:moveTo>
                    <a:pt x="168" y="48"/>
                  </a:moveTo>
                  <a:cubicBezTo>
                    <a:pt x="152" y="48"/>
                    <a:pt x="152" y="48"/>
                    <a:pt x="152" y="48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2" y="12"/>
                    <a:pt x="148" y="8"/>
                    <a:pt x="144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4" y="4"/>
                    <a:pt x="24" y="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52"/>
                    <a:pt x="0" y="5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6"/>
                    <a:pt x="4" y="80"/>
                    <a:pt x="8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6" y="172"/>
                    <a:pt x="20" y="176"/>
                    <a:pt x="24" y="176"/>
                  </a:cubicBezTo>
                  <a:cubicBezTo>
                    <a:pt x="152" y="176"/>
                    <a:pt x="152" y="176"/>
                    <a:pt x="152" y="176"/>
                  </a:cubicBezTo>
                  <a:cubicBezTo>
                    <a:pt x="156" y="176"/>
                    <a:pt x="160" y="172"/>
                    <a:pt x="160" y="168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8" y="80"/>
                    <a:pt x="168" y="80"/>
                    <a:pt x="168" y="80"/>
                  </a:cubicBezTo>
                  <a:cubicBezTo>
                    <a:pt x="172" y="80"/>
                    <a:pt x="176" y="76"/>
                    <a:pt x="176" y="72"/>
                  </a:cubicBezTo>
                  <a:cubicBezTo>
                    <a:pt x="176" y="56"/>
                    <a:pt x="176" y="56"/>
                    <a:pt x="176" y="56"/>
                  </a:cubicBezTo>
                  <a:cubicBezTo>
                    <a:pt x="176" y="52"/>
                    <a:pt x="172" y="48"/>
                    <a:pt x="168" y="48"/>
                  </a:cubicBezTo>
                  <a:moveTo>
                    <a:pt x="144" y="16"/>
                  </a:moveTo>
                  <a:cubicBezTo>
                    <a:pt x="144" y="48"/>
                    <a:pt x="144" y="48"/>
                    <a:pt x="144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0" y="16"/>
                    <a:pt x="120" y="16"/>
                    <a:pt x="120" y="16"/>
                  </a:cubicBezTo>
                  <a:lnTo>
                    <a:pt x="144" y="16"/>
                  </a:lnTo>
                  <a:close/>
                  <a:moveTo>
                    <a:pt x="104" y="12"/>
                  </a:moveTo>
                  <a:cubicBezTo>
                    <a:pt x="116" y="24"/>
                    <a:pt x="116" y="24"/>
                    <a:pt x="116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12"/>
                  </a:lnTo>
                  <a:close/>
                  <a:moveTo>
                    <a:pt x="32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30"/>
                    <a:pt x="98" y="32"/>
                    <a:pt x="100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8"/>
                  </a:lnTo>
                  <a:close/>
                  <a:moveTo>
                    <a:pt x="152" y="168"/>
                  </a:moveTo>
                  <a:cubicBezTo>
                    <a:pt x="24" y="168"/>
                    <a:pt x="24" y="168"/>
                    <a:pt x="24" y="168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52" y="80"/>
                    <a:pt x="152" y="80"/>
                    <a:pt x="152" y="80"/>
                  </a:cubicBezTo>
                  <a:lnTo>
                    <a:pt x="152" y="168"/>
                  </a:lnTo>
                  <a:close/>
                  <a:moveTo>
                    <a:pt x="168" y="72"/>
                  </a:moveTo>
                  <a:cubicBezTo>
                    <a:pt x="8" y="72"/>
                    <a:pt x="8" y="72"/>
                    <a:pt x="8" y="72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0"/>
            <p:cNvSpPr>
              <a:spLocks noEditPoints="1"/>
            </p:cNvSpPr>
            <p:nvPr/>
          </p:nvSpPr>
          <p:spPr bwMode="auto">
            <a:xfrm>
              <a:off x="12681494" y="-940250"/>
              <a:ext cx="320675" cy="320675"/>
            </a:xfrm>
            <a:custGeom>
              <a:avLst/>
              <a:gdLst>
                <a:gd name="T0" fmla="*/ 162 w 176"/>
                <a:gd name="T1" fmla="*/ 68 h 176"/>
                <a:gd name="T2" fmla="*/ 159 w 176"/>
                <a:gd name="T3" fmla="*/ 42 h 176"/>
                <a:gd name="T4" fmla="*/ 142 w 176"/>
                <a:gd name="T5" fmla="*/ 17 h 176"/>
                <a:gd name="T6" fmla="*/ 134 w 176"/>
                <a:gd name="T7" fmla="*/ 17 h 176"/>
                <a:gd name="T8" fmla="*/ 108 w 176"/>
                <a:gd name="T9" fmla="*/ 14 h 176"/>
                <a:gd name="T10" fmla="*/ 100 w 176"/>
                <a:gd name="T11" fmla="*/ 0 h 176"/>
                <a:gd name="T12" fmla="*/ 70 w 176"/>
                <a:gd name="T13" fmla="*/ 6 h 176"/>
                <a:gd name="T14" fmla="*/ 50 w 176"/>
                <a:gd name="T15" fmla="*/ 22 h 176"/>
                <a:gd name="T16" fmla="*/ 38 w 176"/>
                <a:gd name="T17" fmla="*/ 16 h 176"/>
                <a:gd name="T18" fmla="*/ 17 w 176"/>
                <a:gd name="T19" fmla="*/ 34 h 176"/>
                <a:gd name="T20" fmla="*/ 22 w 176"/>
                <a:gd name="T21" fmla="*/ 50 h 176"/>
                <a:gd name="T22" fmla="*/ 6 w 176"/>
                <a:gd name="T23" fmla="*/ 70 h 176"/>
                <a:gd name="T24" fmla="*/ 0 w 176"/>
                <a:gd name="T25" fmla="*/ 100 h 176"/>
                <a:gd name="T26" fmla="*/ 14 w 176"/>
                <a:gd name="T27" fmla="*/ 108 h 176"/>
                <a:gd name="T28" fmla="*/ 17 w 176"/>
                <a:gd name="T29" fmla="*/ 134 h 176"/>
                <a:gd name="T30" fmla="*/ 34 w 176"/>
                <a:gd name="T31" fmla="*/ 159 h 176"/>
                <a:gd name="T32" fmla="*/ 42 w 176"/>
                <a:gd name="T33" fmla="*/ 159 h 176"/>
                <a:gd name="T34" fmla="*/ 68 w 176"/>
                <a:gd name="T35" fmla="*/ 162 h 176"/>
                <a:gd name="T36" fmla="*/ 76 w 176"/>
                <a:gd name="T37" fmla="*/ 176 h 176"/>
                <a:gd name="T38" fmla="*/ 106 w 176"/>
                <a:gd name="T39" fmla="*/ 170 h 176"/>
                <a:gd name="T40" fmla="*/ 126 w 176"/>
                <a:gd name="T41" fmla="*/ 154 h 176"/>
                <a:gd name="T42" fmla="*/ 138 w 176"/>
                <a:gd name="T43" fmla="*/ 160 h 176"/>
                <a:gd name="T44" fmla="*/ 159 w 176"/>
                <a:gd name="T45" fmla="*/ 142 h 176"/>
                <a:gd name="T46" fmla="*/ 154 w 176"/>
                <a:gd name="T47" fmla="*/ 126 h 176"/>
                <a:gd name="T48" fmla="*/ 170 w 176"/>
                <a:gd name="T49" fmla="*/ 106 h 176"/>
                <a:gd name="T50" fmla="*/ 176 w 176"/>
                <a:gd name="T51" fmla="*/ 76 h 176"/>
                <a:gd name="T52" fmla="*/ 168 w 176"/>
                <a:gd name="T53" fmla="*/ 98 h 176"/>
                <a:gd name="T54" fmla="*/ 160 w 176"/>
                <a:gd name="T55" fmla="*/ 100 h 176"/>
                <a:gd name="T56" fmla="*/ 147 w 176"/>
                <a:gd name="T57" fmla="*/ 122 h 176"/>
                <a:gd name="T58" fmla="*/ 152 w 176"/>
                <a:gd name="T59" fmla="*/ 138 h 176"/>
                <a:gd name="T60" fmla="*/ 138 w 176"/>
                <a:gd name="T61" fmla="*/ 152 h 176"/>
                <a:gd name="T62" fmla="*/ 126 w 176"/>
                <a:gd name="T63" fmla="*/ 146 h 176"/>
                <a:gd name="T64" fmla="*/ 106 w 176"/>
                <a:gd name="T65" fmla="*/ 154 h 176"/>
                <a:gd name="T66" fmla="*/ 98 w 176"/>
                <a:gd name="T67" fmla="*/ 168 h 176"/>
                <a:gd name="T68" fmla="*/ 78 w 176"/>
                <a:gd name="T69" fmla="*/ 168 h 176"/>
                <a:gd name="T70" fmla="*/ 70 w 176"/>
                <a:gd name="T71" fmla="*/ 154 h 176"/>
                <a:gd name="T72" fmla="*/ 50 w 176"/>
                <a:gd name="T73" fmla="*/ 146 h 176"/>
                <a:gd name="T74" fmla="*/ 39 w 176"/>
                <a:gd name="T75" fmla="*/ 152 h 176"/>
                <a:gd name="T76" fmla="*/ 24 w 176"/>
                <a:gd name="T77" fmla="*/ 138 h 176"/>
                <a:gd name="T78" fmla="*/ 29 w 176"/>
                <a:gd name="T79" fmla="*/ 122 h 176"/>
                <a:gd name="T80" fmla="*/ 16 w 176"/>
                <a:gd name="T81" fmla="*/ 100 h 176"/>
                <a:gd name="T82" fmla="*/ 8 w 176"/>
                <a:gd name="T83" fmla="*/ 98 h 176"/>
                <a:gd name="T84" fmla="*/ 16 w 176"/>
                <a:gd name="T85" fmla="*/ 76 h 176"/>
                <a:gd name="T86" fmla="*/ 29 w 176"/>
                <a:gd name="T87" fmla="*/ 54 h 176"/>
                <a:gd name="T88" fmla="*/ 24 w 176"/>
                <a:gd name="T89" fmla="*/ 38 h 176"/>
                <a:gd name="T90" fmla="*/ 38 w 176"/>
                <a:gd name="T91" fmla="*/ 24 h 176"/>
                <a:gd name="T92" fmla="*/ 50 w 176"/>
                <a:gd name="T93" fmla="*/ 30 h 176"/>
                <a:gd name="T94" fmla="*/ 70 w 176"/>
                <a:gd name="T95" fmla="*/ 22 h 176"/>
                <a:gd name="T96" fmla="*/ 78 w 176"/>
                <a:gd name="T97" fmla="*/ 8 h 176"/>
                <a:gd name="T98" fmla="*/ 98 w 176"/>
                <a:gd name="T99" fmla="*/ 8 h 176"/>
                <a:gd name="T100" fmla="*/ 106 w 176"/>
                <a:gd name="T101" fmla="*/ 22 h 176"/>
                <a:gd name="T102" fmla="*/ 126 w 176"/>
                <a:gd name="T103" fmla="*/ 30 h 176"/>
                <a:gd name="T104" fmla="*/ 138 w 176"/>
                <a:gd name="T105" fmla="*/ 24 h 176"/>
                <a:gd name="T106" fmla="*/ 152 w 176"/>
                <a:gd name="T107" fmla="*/ 39 h 176"/>
                <a:gd name="T108" fmla="*/ 147 w 176"/>
                <a:gd name="T109" fmla="*/ 54 h 176"/>
                <a:gd name="T110" fmla="*/ 160 w 176"/>
                <a:gd name="T111" fmla="*/ 76 h 176"/>
                <a:gd name="T112" fmla="*/ 168 w 176"/>
                <a:gd name="T113" fmla="*/ 98 h 176"/>
                <a:gd name="T114" fmla="*/ 48 w 176"/>
                <a:gd name="T115" fmla="*/ 88 h 176"/>
                <a:gd name="T116" fmla="*/ 128 w 176"/>
                <a:gd name="T117" fmla="*/ 88 h 176"/>
                <a:gd name="T118" fmla="*/ 88 w 176"/>
                <a:gd name="T119" fmla="*/ 120 h 176"/>
                <a:gd name="T120" fmla="*/ 88 w 176"/>
                <a:gd name="T121" fmla="*/ 56 h 176"/>
                <a:gd name="T122" fmla="*/ 88 w 176"/>
                <a:gd name="T123" fmla="*/ 1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" h="176">
                  <a:moveTo>
                    <a:pt x="170" y="70"/>
                  </a:moveTo>
                  <a:cubicBezTo>
                    <a:pt x="162" y="68"/>
                    <a:pt x="162" y="68"/>
                    <a:pt x="162" y="68"/>
                  </a:cubicBezTo>
                  <a:cubicBezTo>
                    <a:pt x="160" y="62"/>
                    <a:pt x="157" y="56"/>
                    <a:pt x="154" y="50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0" y="40"/>
                    <a:pt x="161" y="36"/>
                    <a:pt x="159" y="34"/>
                  </a:cubicBezTo>
                  <a:cubicBezTo>
                    <a:pt x="142" y="17"/>
                    <a:pt x="142" y="17"/>
                    <a:pt x="142" y="17"/>
                  </a:cubicBezTo>
                  <a:cubicBezTo>
                    <a:pt x="141" y="16"/>
                    <a:pt x="140" y="16"/>
                    <a:pt x="138" y="16"/>
                  </a:cubicBezTo>
                  <a:cubicBezTo>
                    <a:pt x="137" y="16"/>
                    <a:pt x="135" y="17"/>
                    <a:pt x="134" y="17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20" y="19"/>
                    <a:pt x="114" y="16"/>
                    <a:pt x="108" y="14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5" y="3"/>
                    <a:pt x="103" y="0"/>
                    <a:pt x="10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3" y="0"/>
                    <a:pt x="71" y="3"/>
                    <a:pt x="70" y="6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2" y="16"/>
                    <a:pt x="56" y="19"/>
                    <a:pt x="50" y="22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1" y="17"/>
                    <a:pt x="39" y="16"/>
                    <a:pt x="38" y="16"/>
                  </a:cubicBezTo>
                  <a:cubicBezTo>
                    <a:pt x="36" y="16"/>
                    <a:pt x="35" y="16"/>
                    <a:pt x="34" y="17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5" y="36"/>
                    <a:pt x="16" y="40"/>
                    <a:pt x="17" y="42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19" y="56"/>
                    <a:pt x="16" y="62"/>
                    <a:pt x="14" y="68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71"/>
                    <a:pt x="0" y="73"/>
                    <a:pt x="0" y="7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3"/>
                    <a:pt x="3" y="105"/>
                    <a:pt x="6" y="106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6" y="114"/>
                    <a:pt x="19" y="120"/>
                    <a:pt x="22" y="126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6" y="136"/>
                    <a:pt x="15" y="140"/>
                    <a:pt x="17" y="142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5" y="160"/>
                    <a:pt x="36" y="160"/>
                    <a:pt x="38" y="160"/>
                  </a:cubicBezTo>
                  <a:cubicBezTo>
                    <a:pt x="39" y="160"/>
                    <a:pt x="41" y="159"/>
                    <a:pt x="42" y="159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6" y="157"/>
                    <a:pt x="62" y="160"/>
                    <a:pt x="68" y="162"/>
                  </a:cubicBezTo>
                  <a:cubicBezTo>
                    <a:pt x="70" y="170"/>
                    <a:pt x="70" y="170"/>
                    <a:pt x="70" y="170"/>
                  </a:cubicBezTo>
                  <a:cubicBezTo>
                    <a:pt x="71" y="173"/>
                    <a:pt x="73" y="176"/>
                    <a:pt x="76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103" y="176"/>
                    <a:pt x="105" y="173"/>
                    <a:pt x="106" y="170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14" y="160"/>
                    <a:pt x="120" y="157"/>
                    <a:pt x="126" y="154"/>
                  </a:cubicBezTo>
                  <a:cubicBezTo>
                    <a:pt x="134" y="159"/>
                    <a:pt x="134" y="159"/>
                    <a:pt x="134" y="159"/>
                  </a:cubicBezTo>
                  <a:cubicBezTo>
                    <a:pt x="135" y="159"/>
                    <a:pt x="137" y="160"/>
                    <a:pt x="138" y="160"/>
                  </a:cubicBezTo>
                  <a:cubicBezTo>
                    <a:pt x="140" y="160"/>
                    <a:pt x="141" y="160"/>
                    <a:pt x="142" y="159"/>
                  </a:cubicBezTo>
                  <a:cubicBezTo>
                    <a:pt x="159" y="142"/>
                    <a:pt x="159" y="142"/>
                    <a:pt x="159" y="142"/>
                  </a:cubicBezTo>
                  <a:cubicBezTo>
                    <a:pt x="161" y="140"/>
                    <a:pt x="160" y="136"/>
                    <a:pt x="159" y="134"/>
                  </a:cubicBezTo>
                  <a:cubicBezTo>
                    <a:pt x="154" y="126"/>
                    <a:pt x="154" y="126"/>
                    <a:pt x="154" y="126"/>
                  </a:cubicBezTo>
                  <a:cubicBezTo>
                    <a:pt x="157" y="120"/>
                    <a:pt x="160" y="114"/>
                    <a:pt x="162" y="108"/>
                  </a:cubicBezTo>
                  <a:cubicBezTo>
                    <a:pt x="170" y="106"/>
                    <a:pt x="170" y="106"/>
                    <a:pt x="170" y="106"/>
                  </a:cubicBezTo>
                  <a:cubicBezTo>
                    <a:pt x="173" y="105"/>
                    <a:pt x="176" y="103"/>
                    <a:pt x="176" y="100"/>
                  </a:cubicBezTo>
                  <a:cubicBezTo>
                    <a:pt x="176" y="76"/>
                    <a:pt x="176" y="76"/>
                    <a:pt x="176" y="76"/>
                  </a:cubicBezTo>
                  <a:cubicBezTo>
                    <a:pt x="176" y="73"/>
                    <a:pt x="173" y="71"/>
                    <a:pt x="170" y="70"/>
                  </a:cubicBezTo>
                  <a:moveTo>
                    <a:pt x="168" y="98"/>
                  </a:moveTo>
                  <a:cubicBezTo>
                    <a:pt x="168" y="98"/>
                    <a:pt x="168" y="98"/>
                    <a:pt x="168" y="98"/>
                  </a:cubicBezTo>
                  <a:cubicBezTo>
                    <a:pt x="160" y="100"/>
                    <a:pt x="160" y="100"/>
                    <a:pt x="160" y="100"/>
                  </a:cubicBezTo>
                  <a:cubicBezTo>
                    <a:pt x="157" y="101"/>
                    <a:pt x="155" y="103"/>
                    <a:pt x="154" y="106"/>
                  </a:cubicBezTo>
                  <a:cubicBezTo>
                    <a:pt x="152" y="111"/>
                    <a:pt x="150" y="117"/>
                    <a:pt x="147" y="122"/>
                  </a:cubicBezTo>
                  <a:cubicBezTo>
                    <a:pt x="146" y="125"/>
                    <a:pt x="146" y="128"/>
                    <a:pt x="147" y="130"/>
                  </a:cubicBezTo>
                  <a:cubicBezTo>
                    <a:pt x="152" y="138"/>
                    <a:pt x="152" y="138"/>
                    <a:pt x="152" y="138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8" y="152"/>
                    <a:pt x="138" y="152"/>
                    <a:pt x="138" y="152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29" y="146"/>
                    <a:pt x="128" y="146"/>
                    <a:pt x="126" y="146"/>
                  </a:cubicBezTo>
                  <a:cubicBezTo>
                    <a:pt x="125" y="146"/>
                    <a:pt x="123" y="146"/>
                    <a:pt x="122" y="147"/>
                  </a:cubicBezTo>
                  <a:cubicBezTo>
                    <a:pt x="117" y="150"/>
                    <a:pt x="111" y="152"/>
                    <a:pt x="106" y="154"/>
                  </a:cubicBezTo>
                  <a:cubicBezTo>
                    <a:pt x="103" y="155"/>
                    <a:pt x="101" y="157"/>
                    <a:pt x="100" y="160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78" y="168"/>
                    <a:pt x="78" y="168"/>
                    <a:pt x="78" y="168"/>
                  </a:cubicBezTo>
                  <a:cubicBezTo>
                    <a:pt x="76" y="160"/>
                    <a:pt x="76" y="160"/>
                    <a:pt x="76" y="160"/>
                  </a:cubicBezTo>
                  <a:cubicBezTo>
                    <a:pt x="75" y="157"/>
                    <a:pt x="73" y="155"/>
                    <a:pt x="70" y="154"/>
                  </a:cubicBezTo>
                  <a:cubicBezTo>
                    <a:pt x="65" y="152"/>
                    <a:pt x="59" y="150"/>
                    <a:pt x="54" y="147"/>
                  </a:cubicBezTo>
                  <a:cubicBezTo>
                    <a:pt x="53" y="146"/>
                    <a:pt x="51" y="146"/>
                    <a:pt x="50" y="146"/>
                  </a:cubicBezTo>
                  <a:cubicBezTo>
                    <a:pt x="48" y="146"/>
                    <a:pt x="47" y="146"/>
                    <a:pt x="46" y="147"/>
                  </a:cubicBezTo>
                  <a:cubicBezTo>
                    <a:pt x="39" y="152"/>
                    <a:pt x="39" y="152"/>
                    <a:pt x="39" y="152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30" y="128"/>
                    <a:pt x="30" y="125"/>
                    <a:pt x="29" y="122"/>
                  </a:cubicBezTo>
                  <a:cubicBezTo>
                    <a:pt x="26" y="117"/>
                    <a:pt x="24" y="111"/>
                    <a:pt x="22" y="106"/>
                  </a:cubicBezTo>
                  <a:cubicBezTo>
                    <a:pt x="21" y="103"/>
                    <a:pt x="19" y="101"/>
                    <a:pt x="16" y="100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9" y="75"/>
                    <a:pt x="21" y="73"/>
                    <a:pt x="22" y="70"/>
                  </a:cubicBezTo>
                  <a:cubicBezTo>
                    <a:pt x="24" y="65"/>
                    <a:pt x="26" y="59"/>
                    <a:pt x="29" y="54"/>
                  </a:cubicBezTo>
                  <a:cubicBezTo>
                    <a:pt x="30" y="51"/>
                    <a:pt x="30" y="48"/>
                    <a:pt x="29" y="46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30"/>
                    <a:pt x="48" y="30"/>
                    <a:pt x="50" y="30"/>
                  </a:cubicBezTo>
                  <a:cubicBezTo>
                    <a:pt x="51" y="30"/>
                    <a:pt x="53" y="30"/>
                    <a:pt x="54" y="29"/>
                  </a:cubicBezTo>
                  <a:cubicBezTo>
                    <a:pt x="59" y="26"/>
                    <a:pt x="65" y="24"/>
                    <a:pt x="70" y="22"/>
                  </a:cubicBezTo>
                  <a:cubicBezTo>
                    <a:pt x="73" y="21"/>
                    <a:pt x="75" y="19"/>
                    <a:pt x="76" y="16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1" y="19"/>
                    <a:pt x="103" y="21"/>
                    <a:pt x="106" y="22"/>
                  </a:cubicBezTo>
                  <a:cubicBezTo>
                    <a:pt x="111" y="24"/>
                    <a:pt x="117" y="26"/>
                    <a:pt x="122" y="29"/>
                  </a:cubicBezTo>
                  <a:cubicBezTo>
                    <a:pt x="123" y="30"/>
                    <a:pt x="125" y="30"/>
                    <a:pt x="126" y="30"/>
                  </a:cubicBezTo>
                  <a:cubicBezTo>
                    <a:pt x="128" y="30"/>
                    <a:pt x="129" y="30"/>
                    <a:pt x="130" y="29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52" y="38"/>
                    <a:pt x="152" y="38"/>
                    <a:pt x="152" y="38"/>
                  </a:cubicBezTo>
                  <a:cubicBezTo>
                    <a:pt x="152" y="38"/>
                    <a:pt x="152" y="38"/>
                    <a:pt x="152" y="39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6" y="48"/>
                    <a:pt x="146" y="51"/>
                    <a:pt x="147" y="54"/>
                  </a:cubicBezTo>
                  <a:cubicBezTo>
                    <a:pt x="150" y="59"/>
                    <a:pt x="152" y="65"/>
                    <a:pt x="154" y="70"/>
                  </a:cubicBezTo>
                  <a:cubicBezTo>
                    <a:pt x="155" y="73"/>
                    <a:pt x="157" y="75"/>
                    <a:pt x="160" y="76"/>
                  </a:cubicBezTo>
                  <a:cubicBezTo>
                    <a:pt x="168" y="78"/>
                    <a:pt x="168" y="78"/>
                    <a:pt x="168" y="78"/>
                  </a:cubicBezTo>
                  <a:lnTo>
                    <a:pt x="168" y="98"/>
                  </a:lnTo>
                  <a:close/>
                  <a:moveTo>
                    <a:pt x="88" y="48"/>
                  </a:moveTo>
                  <a:cubicBezTo>
                    <a:pt x="66" y="48"/>
                    <a:pt x="48" y="66"/>
                    <a:pt x="48" y="88"/>
                  </a:cubicBezTo>
                  <a:cubicBezTo>
                    <a:pt x="48" y="110"/>
                    <a:pt x="66" y="128"/>
                    <a:pt x="88" y="128"/>
                  </a:cubicBezTo>
                  <a:cubicBezTo>
                    <a:pt x="110" y="128"/>
                    <a:pt x="128" y="110"/>
                    <a:pt x="128" y="88"/>
                  </a:cubicBezTo>
                  <a:cubicBezTo>
                    <a:pt x="128" y="66"/>
                    <a:pt x="110" y="48"/>
                    <a:pt x="88" y="48"/>
                  </a:cubicBezTo>
                  <a:moveTo>
                    <a:pt x="88" y="120"/>
                  </a:moveTo>
                  <a:cubicBezTo>
                    <a:pt x="70" y="120"/>
                    <a:pt x="56" y="106"/>
                    <a:pt x="56" y="88"/>
                  </a:cubicBezTo>
                  <a:cubicBezTo>
                    <a:pt x="56" y="70"/>
                    <a:pt x="70" y="56"/>
                    <a:pt x="88" y="56"/>
                  </a:cubicBezTo>
                  <a:cubicBezTo>
                    <a:pt x="106" y="56"/>
                    <a:pt x="120" y="70"/>
                    <a:pt x="120" y="88"/>
                  </a:cubicBezTo>
                  <a:cubicBezTo>
                    <a:pt x="120" y="106"/>
                    <a:pt x="106" y="120"/>
                    <a:pt x="88" y="120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1"/>
            <p:cNvSpPr>
              <a:spLocks noEditPoints="1"/>
            </p:cNvSpPr>
            <p:nvPr/>
          </p:nvSpPr>
          <p:spPr bwMode="auto">
            <a:xfrm>
              <a:off x="13607007" y="-940251"/>
              <a:ext cx="320675" cy="320675"/>
            </a:xfrm>
            <a:custGeom>
              <a:avLst/>
              <a:gdLst>
                <a:gd name="T0" fmla="*/ 144 w 176"/>
                <a:gd name="T1" fmla="*/ 16 h 176"/>
                <a:gd name="T2" fmla="*/ 140 w 176"/>
                <a:gd name="T3" fmla="*/ 0 h 176"/>
                <a:gd name="T4" fmla="*/ 136 w 176"/>
                <a:gd name="T5" fmla="*/ 16 h 176"/>
                <a:gd name="T6" fmla="*/ 40 w 176"/>
                <a:gd name="T7" fmla="*/ 4 h 176"/>
                <a:gd name="T8" fmla="*/ 32 w 176"/>
                <a:gd name="T9" fmla="*/ 4 h 176"/>
                <a:gd name="T10" fmla="*/ 16 w 176"/>
                <a:gd name="T11" fmla="*/ 16 h 176"/>
                <a:gd name="T12" fmla="*/ 0 w 176"/>
                <a:gd name="T13" fmla="*/ 160 h 176"/>
                <a:gd name="T14" fmla="*/ 160 w 176"/>
                <a:gd name="T15" fmla="*/ 176 h 176"/>
                <a:gd name="T16" fmla="*/ 176 w 176"/>
                <a:gd name="T17" fmla="*/ 32 h 176"/>
                <a:gd name="T18" fmla="*/ 168 w 176"/>
                <a:gd name="T19" fmla="*/ 160 h 176"/>
                <a:gd name="T20" fmla="*/ 16 w 176"/>
                <a:gd name="T21" fmla="*/ 168 h 176"/>
                <a:gd name="T22" fmla="*/ 8 w 176"/>
                <a:gd name="T23" fmla="*/ 64 h 176"/>
                <a:gd name="T24" fmla="*/ 168 w 176"/>
                <a:gd name="T25" fmla="*/ 160 h 176"/>
                <a:gd name="T26" fmla="*/ 8 w 176"/>
                <a:gd name="T27" fmla="*/ 56 h 176"/>
                <a:gd name="T28" fmla="*/ 16 w 176"/>
                <a:gd name="T29" fmla="*/ 24 h 176"/>
                <a:gd name="T30" fmla="*/ 32 w 176"/>
                <a:gd name="T31" fmla="*/ 36 h 176"/>
                <a:gd name="T32" fmla="*/ 40 w 176"/>
                <a:gd name="T33" fmla="*/ 36 h 176"/>
                <a:gd name="T34" fmla="*/ 136 w 176"/>
                <a:gd name="T35" fmla="*/ 24 h 176"/>
                <a:gd name="T36" fmla="*/ 140 w 176"/>
                <a:gd name="T37" fmla="*/ 40 h 176"/>
                <a:gd name="T38" fmla="*/ 144 w 176"/>
                <a:gd name="T39" fmla="*/ 24 h 176"/>
                <a:gd name="T40" fmla="*/ 168 w 176"/>
                <a:gd name="T41" fmla="*/ 32 h 176"/>
                <a:gd name="T42" fmla="*/ 116 w 176"/>
                <a:gd name="T43" fmla="*/ 148 h 176"/>
                <a:gd name="T44" fmla="*/ 124 w 176"/>
                <a:gd name="T45" fmla="*/ 84 h 176"/>
                <a:gd name="T46" fmla="*/ 116 w 176"/>
                <a:gd name="T47" fmla="*/ 90 h 176"/>
                <a:gd name="T48" fmla="*/ 106 w 176"/>
                <a:gd name="T49" fmla="*/ 95 h 176"/>
                <a:gd name="T50" fmla="*/ 100 w 176"/>
                <a:gd name="T51" fmla="*/ 102 h 176"/>
                <a:gd name="T52" fmla="*/ 116 w 176"/>
                <a:gd name="T53" fmla="*/ 148 h 176"/>
                <a:gd name="T54" fmla="*/ 74 w 176"/>
                <a:gd name="T55" fmla="*/ 141 h 176"/>
                <a:gd name="T56" fmla="*/ 59 w 176"/>
                <a:gd name="T57" fmla="*/ 138 h 176"/>
                <a:gd name="T58" fmla="*/ 48 w 176"/>
                <a:gd name="T59" fmla="*/ 128 h 176"/>
                <a:gd name="T60" fmla="*/ 53 w 176"/>
                <a:gd name="T61" fmla="*/ 143 h 176"/>
                <a:gd name="T62" fmla="*/ 69 w 176"/>
                <a:gd name="T63" fmla="*/ 149 h 176"/>
                <a:gd name="T64" fmla="*/ 84 w 176"/>
                <a:gd name="T65" fmla="*/ 144 h 176"/>
                <a:gd name="T66" fmla="*/ 90 w 176"/>
                <a:gd name="T67" fmla="*/ 129 h 176"/>
                <a:gd name="T68" fmla="*/ 79 w 176"/>
                <a:gd name="T69" fmla="*/ 114 h 176"/>
                <a:gd name="T70" fmla="*/ 85 w 176"/>
                <a:gd name="T71" fmla="*/ 109 h 176"/>
                <a:gd name="T72" fmla="*/ 86 w 176"/>
                <a:gd name="T73" fmla="*/ 93 h 176"/>
                <a:gd name="T74" fmla="*/ 76 w 176"/>
                <a:gd name="T75" fmla="*/ 85 h 176"/>
                <a:gd name="T76" fmla="*/ 60 w 176"/>
                <a:gd name="T77" fmla="*/ 85 h 176"/>
                <a:gd name="T78" fmla="*/ 51 w 176"/>
                <a:gd name="T79" fmla="*/ 96 h 176"/>
                <a:gd name="T80" fmla="*/ 57 w 176"/>
                <a:gd name="T81" fmla="*/ 104 h 176"/>
                <a:gd name="T82" fmla="*/ 59 w 176"/>
                <a:gd name="T83" fmla="*/ 95 h 176"/>
                <a:gd name="T84" fmla="*/ 68 w 176"/>
                <a:gd name="T85" fmla="*/ 90 h 176"/>
                <a:gd name="T86" fmla="*/ 79 w 176"/>
                <a:gd name="T87" fmla="*/ 101 h 176"/>
                <a:gd name="T88" fmla="*/ 76 w 176"/>
                <a:gd name="T89" fmla="*/ 109 h 176"/>
                <a:gd name="T90" fmla="*/ 68 w 176"/>
                <a:gd name="T91" fmla="*/ 111 h 176"/>
                <a:gd name="T92" fmla="*/ 64 w 176"/>
                <a:gd name="T93" fmla="*/ 111 h 176"/>
                <a:gd name="T94" fmla="*/ 69 w 176"/>
                <a:gd name="T95" fmla="*/ 117 h 176"/>
                <a:gd name="T96" fmla="*/ 78 w 176"/>
                <a:gd name="T97" fmla="*/ 121 h 176"/>
                <a:gd name="T98" fmla="*/ 82 w 176"/>
                <a:gd name="T99" fmla="*/ 130 h 176"/>
                <a:gd name="T100" fmla="*/ 78 w 176"/>
                <a:gd name="T101" fmla="*/ 13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6" h="176">
                  <a:moveTo>
                    <a:pt x="160" y="16"/>
                  </a:moveTo>
                  <a:cubicBezTo>
                    <a:pt x="144" y="16"/>
                    <a:pt x="144" y="16"/>
                    <a:pt x="144" y="16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2" y="0"/>
                    <a:pt x="140" y="0"/>
                  </a:cubicBezTo>
                  <a:cubicBezTo>
                    <a:pt x="138" y="0"/>
                    <a:pt x="136" y="2"/>
                    <a:pt x="136" y="4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38" y="0"/>
                    <a:pt x="36" y="0"/>
                  </a:cubicBezTo>
                  <a:cubicBezTo>
                    <a:pt x="34" y="0"/>
                    <a:pt x="32" y="2"/>
                    <a:pt x="32" y="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7" y="16"/>
                    <a:pt x="0" y="23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160" y="176"/>
                    <a:pt x="160" y="176"/>
                    <a:pt x="160" y="176"/>
                  </a:cubicBezTo>
                  <a:cubicBezTo>
                    <a:pt x="169" y="176"/>
                    <a:pt x="176" y="169"/>
                    <a:pt x="176" y="160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23"/>
                    <a:pt x="169" y="16"/>
                    <a:pt x="160" y="16"/>
                  </a:cubicBezTo>
                  <a:moveTo>
                    <a:pt x="168" y="160"/>
                  </a:moveTo>
                  <a:cubicBezTo>
                    <a:pt x="168" y="164"/>
                    <a:pt x="164" y="168"/>
                    <a:pt x="160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168" y="64"/>
                    <a:pt x="168" y="64"/>
                    <a:pt x="168" y="64"/>
                  </a:cubicBezTo>
                  <a:lnTo>
                    <a:pt x="168" y="160"/>
                  </a:lnTo>
                  <a:close/>
                  <a:moveTo>
                    <a:pt x="168" y="5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12" y="24"/>
                    <a:pt x="16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8"/>
                    <a:pt x="34" y="40"/>
                    <a:pt x="36" y="40"/>
                  </a:cubicBezTo>
                  <a:cubicBezTo>
                    <a:pt x="38" y="40"/>
                    <a:pt x="40" y="38"/>
                    <a:pt x="40" y="36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38"/>
                    <a:pt x="138" y="40"/>
                    <a:pt x="140" y="40"/>
                  </a:cubicBezTo>
                  <a:cubicBezTo>
                    <a:pt x="142" y="40"/>
                    <a:pt x="144" y="38"/>
                    <a:pt x="144" y="36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4" y="24"/>
                    <a:pt x="168" y="28"/>
                    <a:pt x="168" y="32"/>
                  </a:cubicBezTo>
                  <a:lnTo>
                    <a:pt x="168" y="56"/>
                  </a:lnTo>
                  <a:close/>
                  <a:moveTo>
                    <a:pt x="116" y="148"/>
                  </a:moveTo>
                  <a:cubicBezTo>
                    <a:pt x="124" y="148"/>
                    <a:pt x="124" y="148"/>
                    <a:pt x="124" y="148"/>
                  </a:cubicBezTo>
                  <a:cubicBezTo>
                    <a:pt x="124" y="84"/>
                    <a:pt x="124" y="84"/>
                    <a:pt x="124" y="8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18" y="86"/>
                    <a:pt x="117" y="88"/>
                    <a:pt x="116" y="90"/>
                  </a:cubicBezTo>
                  <a:cubicBezTo>
                    <a:pt x="115" y="91"/>
                    <a:pt x="113" y="92"/>
                    <a:pt x="112" y="93"/>
                  </a:cubicBezTo>
                  <a:cubicBezTo>
                    <a:pt x="110" y="94"/>
                    <a:pt x="108" y="95"/>
                    <a:pt x="106" y="95"/>
                  </a:cubicBezTo>
                  <a:cubicBezTo>
                    <a:pt x="104" y="96"/>
                    <a:pt x="102" y="96"/>
                    <a:pt x="100" y="96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16" y="102"/>
                    <a:pt x="116" y="102"/>
                    <a:pt x="116" y="102"/>
                  </a:cubicBezTo>
                  <a:lnTo>
                    <a:pt x="116" y="148"/>
                  </a:lnTo>
                  <a:close/>
                  <a:moveTo>
                    <a:pt x="78" y="139"/>
                  </a:moveTo>
                  <a:cubicBezTo>
                    <a:pt x="77" y="140"/>
                    <a:pt x="75" y="141"/>
                    <a:pt x="74" y="141"/>
                  </a:cubicBezTo>
                  <a:cubicBezTo>
                    <a:pt x="72" y="142"/>
                    <a:pt x="70" y="142"/>
                    <a:pt x="69" y="142"/>
                  </a:cubicBezTo>
                  <a:cubicBezTo>
                    <a:pt x="64" y="142"/>
                    <a:pt x="61" y="141"/>
                    <a:pt x="59" y="138"/>
                  </a:cubicBezTo>
                  <a:cubicBezTo>
                    <a:pt x="57" y="136"/>
                    <a:pt x="55" y="132"/>
                    <a:pt x="55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131"/>
                    <a:pt x="48" y="134"/>
                    <a:pt x="49" y="137"/>
                  </a:cubicBezTo>
                  <a:cubicBezTo>
                    <a:pt x="50" y="140"/>
                    <a:pt x="52" y="142"/>
                    <a:pt x="53" y="143"/>
                  </a:cubicBezTo>
                  <a:cubicBezTo>
                    <a:pt x="55" y="145"/>
                    <a:pt x="57" y="147"/>
                    <a:pt x="60" y="148"/>
                  </a:cubicBezTo>
                  <a:cubicBezTo>
                    <a:pt x="63" y="148"/>
                    <a:pt x="65" y="149"/>
                    <a:pt x="69" y="149"/>
                  </a:cubicBezTo>
                  <a:cubicBezTo>
                    <a:pt x="71" y="149"/>
                    <a:pt x="74" y="148"/>
                    <a:pt x="77" y="148"/>
                  </a:cubicBezTo>
                  <a:cubicBezTo>
                    <a:pt x="79" y="147"/>
                    <a:pt x="82" y="146"/>
                    <a:pt x="84" y="144"/>
                  </a:cubicBezTo>
                  <a:cubicBezTo>
                    <a:pt x="86" y="142"/>
                    <a:pt x="87" y="140"/>
                    <a:pt x="88" y="138"/>
                  </a:cubicBezTo>
                  <a:cubicBezTo>
                    <a:pt x="89" y="135"/>
                    <a:pt x="90" y="133"/>
                    <a:pt x="90" y="129"/>
                  </a:cubicBezTo>
                  <a:cubicBezTo>
                    <a:pt x="90" y="126"/>
                    <a:pt x="89" y="122"/>
                    <a:pt x="87" y="119"/>
                  </a:cubicBezTo>
                  <a:cubicBezTo>
                    <a:pt x="85" y="117"/>
                    <a:pt x="83" y="115"/>
                    <a:pt x="79" y="114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81" y="112"/>
                    <a:pt x="83" y="111"/>
                    <a:pt x="85" y="109"/>
                  </a:cubicBezTo>
                  <a:cubicBezTo>
                    <a:pt x="87" y="106"/>
                    <a:pt x="87" y="104"/>
                    <a:pt x="87" y="101"/>
                  </a:cubicBezTo>
                  <a:cubicBezTo>
                    <a:pt x="87" y="98"/>
                    <a:pt x="87" y="95"/>
                    <a:pt x="86" y="93"/>
                  </a:cubicBezTo>
                  <a:cubicBezTo>
                    <a:pt x="85" y="91"/>
                    <a:pt x="84" y="89"/>
                    <a:pt x="82" y="88"/>
                  </a:cubicBezTo>
                  <a:cubicBezTo>
                    <a:pt x="80" y="86"/>
                    <a:pt x="78" y="85"/>
                    <a:pt x="76" y="85"/>
                  </a:cubicBezTo>
                  <a:cubicBezTo>
                    <a:pt x="74" y="84"/>
                    <a:pt x="71" y="84"/>
                    <a:pt x="68" y="84"/>
                  </a:cubicBezTo>
                  <a:cubicBezTo>
                    <a:pt x="65" y="84"/>
                    <a:pt x="63" y="84"/>
                    <a:pt x="60" y="85"/>
                  </a:cubicBezTo>
                  <a:cubicBezTo>
                    <a:pt x="58" y="86"/>
                    <a:pt x="56" y="88"/>
                    <a:pt x="54" y="89"/>
                  </a:cubicBezTo>
                  <a:cubicBezTo>
                    <a:pt x="53" y="91"/>
                    <a:pt x="51" y="93"/>
                    <a:pt x="51" y="96"/>
                  </a:cubicBezTo>
                  <a:cubicBezTo>
                    <a:pt x="50" y="98"/>
                    <a:pt x="49" y="101"/>
                    <a:pt x="49" y="104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7" y="103"/>
                    <a:pt x="57" y="101"/>
                    <a:pt x="57" y="99"/>
                  </a:cubicBezTo>
                  <a:cubicBezTo>
                    <a:pt x="58" y="97"/>
                    <a:pt x="58" y="96"/>
                    <a:pt x="59" y="95"/>
                  </a:cubicBezTo>
                  <a:cubicBezTo>
                    <a:pt x="60" y="93"/>
                    <a:pt x="62" y="92"/>
                    <a:pt x="63" y="92"/>
                  </a:cubicBezTo>
                  <a:cubicBezTo>
                    <a:pt x="65" y="91"/>
                    <a:pt x="66" y="90"/>
                    <a:pt x="68" y="90"/>
                  </a:cubicBezTo>
                  <a:cubicBezTo>
                    <a:pt x="72" y="90"/>
                    <a:pt x="74" y="91"/>
                    <a:pt x="76" y="93"/>
                  </a:cubicBezTo>
                  <a:cubicBezTo>
                    <a:pt x="78" y="95"/>
                    <a:pt x="79" y="97"/>
                    <a:pt x="79" y="101"/>
                  </a:cubicBezTo>
                  <a:cubicBezTo>
                    <a:pt x="79" y="102"/>
                    <a:pt x="79" y="104"/>
                    <a:pt x="78" y="105"/>
                  </a:cubicBezTo>
                  <a:cubicBezTo>
                    <a:pt x="78" y="107"/>
                    <a:pt x="77" y="108"/>
                    <a:pt x="76" y="109"/>
                  </a:cubicBezTo>
                  <a:cubicBezTo>
                    <a:pt x="75" y="109"/>
                    <a:pt x="74" y="110"/>
                    <a:pt x="72" y="111"/>
                  </a:cubicBezTo>
                  <a:cubicBezTo>
                    <a:pt x="71" y="111"/>
                    <a:pt x="69" y="111"/>
                    <a:pt x="68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1"/>
                    <a:pt x="65" y="111"/>
                    <a:pt x="64" y="111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6" y="118"/>
                    <a:pt x="67" y="117"/>
                    <a:pt x="69" y="117"/>
                  </a:cubicBezTo>
                  <a:cubicBezTo>
                    <a:pt x="71" y="117"/>
                    <a:pt x="72" y="118"/>
                    <a:pt x="74" y="118"/>
                  </a:cubicBezTo>
                  <a:cubicBezTo>
                    <a:pt x="76" y="119"/>
                    <a:pt x="77" y="120"/>
                    <a:pt x="78" y="121"/>
                  </a:cubicBezTo>
                  <a:cubicBezTo>
                    <a:pt x="79" y="122"/>
                    <a:pt x="80" y="123"/>
                    <a:pt x="81" y="124"/>
                  </a:cubicBezTo>
                  <a:cubicBezTo>
                    <a:pt x="82" y="126"/>
                    <a:pt x="82" y="128"/>
                    <a:pt x="82" y="130"/>
                  </a:cubicBezTo>
                  <a:cubicBezTo>
                    <a:pt x="82" y="132"/>
                    <a:pt x="82" y="133"/>
                    <a:pt x="81" y="135"/>
                  </a:cubicBezTo>
                  <a:cubicBezTo>
                    <a:pt x="80" y="137"/>
                    <a:pt x="79" y="138"/>
                    <a:pt x="78" y="139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530266" y="171450"/>
            <a:ext cx="449356" cy="449356"/>
            <a:chOff x="209550" y="171450"/>
            <a:chExt cx="641350" cy="641350"/>
          </a:xfrm>
        </p:grpSpPr>
        <p:sp>
          <p:nvSpPr>
            <p:cNvPr id="25" name="Rectangle 24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BE48C89-8122-4FBC-ACA1-61CBC3912177}"/>
              </a:ext>
            </a:extLst>
          </p:cNvPr>
          <p:cNvSpPr txBox="1"/>
          <p:nvPr/>
        </p:nvSpPr>
        <p:spPr>
          <a:xfrm>
            <a:off x="1561696" y="377325"/>
            <a:ext cx="7302067" cy="312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/>
              <a:t>Site To Site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ko-KR" altLang="en-US" dirty="0"/>
              <a:t>다수의 고정 된 위치에 사무실이 같은 공용 네트워크를 통해 서로 보안 연결하는 방식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-&gt; </a:t>
            </a:r>
            <a:r>
              <a:rPr lang="ko-KR" altLang="en-US" sz="2000" dirty="0"/>
              <a:t>지역과 지역 네트워크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-&gt; </a:t>
            </a:r>
            <a:r>
              <a:rPr lang="ko-KR" altLang="en-US" sz="2000" dirty="0"/>
              <a:t>항시 연결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7816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4">
      <a:dk1>
        <a:sysClr val="windowText" lastClr="000000"/>
      </a:dk1>
      <a:lt1>
        <a:sysClr val="window" lastClr="FFFFFF"/>
      </a:lt1>
      <a:dk2>
        <a:srgbClr val="202125"/>
      </a:dk2>
      <a:lt2>
        <a:srgbClr val="FFFCFF"/>
      </a:lt2>
      <a:accent1>
        <a:srgbClr val="F0E38D"/>
      </a:accent1>
      <a:accent2>
        <a:srgbClr val="7393BC"/>
      </a:accent2>
      <a:accent3>
        <a:srgbClr val="EFA96A"/>
      </a:accent3>
      <a:accent4>
        <a:srgbClr val="D35951"/>
      </a:accent4>
      <a:accent5>
        <a:srgbClr val="415F88"/>
      </a:accent5>
      <a:accent6>
        <a:srgbClr val="202F43"/>
      </a:accent6>
      <a:hlink>
        <a:srgbClr val="0000FF"/>
      </a:hlink>
      <a:folHlink>
        <a:srgbClr val="800080"/>
      </a:folHlink>
    </a:clrScheme>
    <a:fontScheme name="Custom 3">
      <a:majorFont>
        <a:latin typeface="Raleway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350</Words>
  <Application>Microsoft Office PowerPoint</Application>
  <PresentationFormat>와이드스크린</PresentationFormat>
  <Paragraphs>91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Open Sans</vt:lpstr>
      <vt:lpstr>Questrial</vt:lpstr>
      <vt:lpstr>Raleway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student</cp:lastModifiedBy>
  <cp:revision>157</cp:revision>
  <dcterms:created xsi:type="dcterms:W3CDTF">2019-01-08T06:45:51Z</dcterms:created>
  <dcterms:modified xsi:type="dcterms:W3CDTF">2019-12-16T02:17:22Z</dcterms:modified>
</cp:coreProperties>
</file>