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63" r:id="rId3"/>
    <p:sldId id="259" r:id="rId4"/>
    <p:sldId id="257" r:id="rId5"/>
    <p:sldId id="264" r:id="rId6"/>
    <p:sldId id="265" r:id="rId7"/>
    <p:sldId id="266" r:id="rId8"/>
    <p:sldId id="268" r:id="rId9"/>
    <p:sldId id="269" r:id="rId10"/>
    <p:sldId id="28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38C2D-684A-402B-A079-B802840A910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0D0A-3950-441E-AF11-A57E2793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2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7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1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51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81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98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73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6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8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71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41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76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05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3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6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5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81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0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1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05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6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cli/azure/install-azure-cli-windows?view=azure-cli-late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15816" y="1166293"/>
            <a:ext cx="612068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Azure Cloud Shell, Azure CLI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299208" y="2643758"/>
            <a:ext cx="93887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64357-4720-4EE4-96E0-7B7B6E6601C5}"/>
              </a:ext>
            </a:extLst>
          </p:cNvPr>
          <p:cNvSpPr txBox="1"/>
          <p:nvPr/>
        </p:nvSpPr>
        <p:spPr>
          <a:xfrm>
            <a:off x="4572001" y="2688471"/>
            <a:ext cx="31683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정서영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ggyubbyu@naver.com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010-8592-4280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https://github.com/astakara48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810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987574"/>
            <a:ext cx="8496944" cy="1296144"/>
          </a:xfrm>
        </p:spPr>
        <p:txBody>
          <a:bodyPr anchor="t"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Cloud Shell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bash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ansible playbook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44008" y="2859782"/>
            <a:ext cx="4330824" cy="709239"/>
          </a:xfrm>
        </p:spPr>
        <p:txBody>
          <a:bodyPr anchor="ctr"/>
          <a:lstStyle/>
          <a:p>
            <a:r>
              <a:rPr lang="en-US" altLang="ko-KR" sz="2000" dirty="0"/>
              <a:t>Ansible</a:t>
            </a:r>
            <a:r>
              <a:rPr lang="ko-KR" altLang="en-US" sz="2000" dirty="0"/>
              <a:t>을 사용하여 </a:t>
            </a:r>
            <a:endParaRPr lang="en-US" altLang="ko-KR" sz="2000" dirty="0"/>
          </a:p>
          <a:p>
            <a:r>
              <a:rPr lang="en-US" altLang="ko-KR" sz="2000" dirty="0"/>
              <a:t>Azure resource group</a:t>
            </a:r>
            <a:r>
              <a:rPr lang="ko-KR" altLang="en-US" sz="2000" dirty="0"/>
              <a:t> 만들기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Cloud Shell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80268"/>
            <a:ext cx="4618856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2662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Cloud Shell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bash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ansible playbook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Error</a:t>
            </a:r>
            <a:r>
              <a:rPr lang="ko-KR" altLang="en-US" sz="2000" dirty="0"/>
              <a:t>가 발생해서 실행이 안됨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Cloud Shell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5534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Cloud Shell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bash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ansible playbook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띄어쓰기를 제대로 맞춰주고 </a:t>
            </a:r>
            <a:endParaRPr lang="en-US" altLang="ko-KR" sz="2000" dirty="0"/>
          </a:p>
          <a:p>
            <a:r>
              <a:rPr lang="ko-KR" altLang="en-US" sz="2000" dirty="0"/>
              <a:t>실행하면 정상적으로 작동함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Cloud Shell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83300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3551263"/>
            <a:ext cx="7020272" cy="619473"/>
          </a:xfrm>
        </p:spPr>
        <p:txBody>
          <a:bodyPr anchor="ctr"/>
          <a:lstStyle/>
          <a:p>
            <a:r>
              <a:rPr lang="en-US" altLang="ko-KR" sz="2000" dirty="0">
                <a:hlinkClick r:id="rId3"/>
              </a:rPr>
              <a:t>https://docs.microsoft.com/ko-kr/cli/azure/install-azure-cli-windows?view=azure-cli-latest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8579296" cy="174300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88539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설치 화면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75883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설치가 완료되면</a:t>
            </a:r>
            <a:endParaRPr lang="en-US" altLang="ko-KR" sz="2000" dirty="0"/>
          </a:p>
          <a:p>
            <a:r>
              <a:rPr lang="ko-KR" altLang="en-US" sz="2000" dirty="0"/>
              <a:t>명령 프롬프트를 관리자권한으로 </a:t>
            </a:r>
            <a:endParaRPr lang="en-US" altLang="ko-KR" sz="2000" dirty="0"/>
          </a:p>
          <a:p>
            <a:r>
              <a:rPr lang="ko-KR" altLang="en-US" sz="2000" dirty="0"/>
              <a:t>실행한 후 </a:t>
            </a:r>
            <a:endParaRPr lang="en-US" altLang="ko-KR" sz="2000" dirty="0"/>
          </a:p>
          <a:p>
            <a:r>
              <a:rPr lang="en-US" altLang="ko-KR" sz="2000" dirty="0"/>
              <a:t>Az login </a:t>
            </a:r>
            <a:r>
              <a:rPr lang="ko-KR" altLang="en-US" sz="2000" dirty="0"/>
              <a:t>명령어 입력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3124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제대로 입력하면 로그인 되고</a:t>
            </a:r>
            <a:endParaRPr lang="en-US" altLang="ko-KR" sz="2000" dirty="0"/>
          </a:p>
          <a:p>
            <a:r>
              <a:rPr lang="en-US" altLang="ko-KR" sz="2000" dirty="0" err="1"/>
              <a:t>Cmd</a:t>
            </a:r>
            <a:r>
              <a:rPr lang="ko-KR" altLang="en-US" sz="2000" dirty="0"/>
              <a:t>창에 정보가 뜸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25727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 실행해보기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Az find </a:t>
            </a:r>
            <a:r>
              <a:rPr lang="ko-KR" altLang="en-US" sz="2000" dirty="0"/>
              <a:t>라는 명령어에서</a:t>
            </a:r>
            <a:endParaRPr lang="en-US" altLang="ko-KR" sz="2000" dirty="0"/>
          </a:p>
          <a:p>
            <a:r>
              <a:rPr lang="en-US" altLang="ko-KR" sz="2000" dirty="0"/>
              <a:t>Az find “secret”</a:t>
            </a:r>
            <a:r>
              <a:rPr lang="ko-KR" altLang="en-US" sz="2000" dirty="0"/>
              <a:t>은 </a:t>
            </a:r>
            <a:r>
              <a:rPr lang="en-US" altLang="ko-KR" sz="2000" dirty="0"/>
              <a:t>secret</a:t>
            </a:r>
            <a:r>
              <a:rPr lang="ko-KR" altLang="en-US" sz="2000" dirty="0"/>
              <a:t>이 포함된</a:t>
            </a:r>
            <a:endParaRPr lang="en-US" altLang="ko-KR" sz="2000" dirty="0"/>
          </a:p>
          <a:p>
            <a:r>
              <a:rPr lang="ko-KR" altLang="en-US" sz="2000" dirty="0"/>
              <a:t>명령을 검색하라는 의미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454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 실행해보기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spc="-150" dirty="0"/>
              <a:t>--help </a:t>
            </a:r>
            <a:r>
              <a:rPr lang="ko-KR" altLang="en-US" sz="2000" spc="-150" dirty="0"/>
              <a:t>인수를 사용하면 명령 및 그룹의 하위 그룹 전체 목록을 보여줌</a:t>
            </a:r>
            <a:endParaRPr lang="en-US" altLang="ko-KR" sz="2000" spc="-150" dirty="0"/>
          </a:p>
          <a:p>
            <a:r>
              <a:rPr lang="en-US" altLang="ko-KR" sz="2000" dirty="0"/>
              <a:t>Az network </a:t>
            </a:r>
            <a:r>
              <a:rPr lang="en-US" altLang="ko-KR" sz="2000" dirty="0" err="1"/>
              <a:t>nsg</a:t>
            </a:r>
            <a:r>
              <a:rPr lang="en-US" altLang="ko-KR" sz="2000" dirty="0"/>
              <a:t> –help</a:t>
            </a:r>
            <a:r>
              <a:rPr lang="ko-KR" altLang="en-US" sz="2000" dirty="0"/>
              <a:t>란</a:t>
            </a:r>
            <a:endParaRPr lang="en-US" altLang="ko-KR" sz="2000" dirty="0"/>
          </a:p>
          <a:p>
            <a:r>
              <a:rPr lang="en-US" altLang="ko-KR" sz="2000" dirty="0"/>
              <a:t>NSG</a:t>
            </a:r>
            <a:r>
              <a:rPr lang="ko-KR" altLang="en-US" sz="2000" dirty="0"/>
              <a:t>를 사용하는 작업에 대한 </a:t>
            </a:r>
            <a:endParaRPr lang="en-US" altLang="ko-KR" sz="2000" dirty="0"/>
          </a:p>
          <a:p>
            <a:r>
              <a:rPr lang="en-US" altLang="ko-KR" sz="2000" dirty="0"/>
              <a:t>CLI </a:t>
            </a:r>
            <a:r>
              <a:rPr lang="ko-KR" altLang="en-US" sz="2000" dirty="0"/>
              <a:t>명령을 찾는 것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09699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 실행해보기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77680" y="1563638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Az resource group</a:t>
            </a:r>
            <a:r>
              <a:rPr lang="ko-KR" altLang="en-US" sz="2000" dirty="0"/>
              <a:t>은 </a:t>
            </a:r>
            <a:endParaRPr lang="en-US" altLang="ko-KR" sz="2000" dirty="0"/>
          </a:p>
          <a:p>
            <a:r>
              <a:rPr lang="en-US" altLang="ko-KR" sz="2000" dirty="0"/>
              <a:t>Azure </a:t>
            </a:r>
            <a:r>
              <a:rPr lang="ko-KR" altLang="en-US" sz="2000" dirty="0"/>
              <a:t>리소스가 배포 및 관리되는</a:t>
            </a:r>
            <a:endParaRPr lang="en-US" altLang="ko-KR" sz="2000" dirty="0"/>
          </a:p>
          <a:p>
            <a:r>
              <a:rPr lang="ko-KR" altLang="en-US" sz="2000" dirty="0"/>
              <a:t>논리적 </a:t>
            </a:r>
            <a:r>
              <a:rPr lang="en-US" altLang="ko-KR" sz="2000" dirty="0"/>
              <a:t>container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0435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131590"/>
            <a:ext cx="6912768" cy="2995737"/>
          </a:xfrm>
        </p:spPr>
        <p:txBody>
          <a:bodyPr/>
          <a:lstStyle/>
          <a:p>
            <a:r>
              <a:rPr lang="en-US" altLang="ko-KR" sz="2000" dirty="0"/>
              <a:t>1. Azure Cloud Shell, Azure CLI ?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/>
          </a:p>
          <a:p>
            <a:r>
              <a:rPr lang="en-US" altLang="ko-KR" sz="2000" dirty="0"/>
              <a:t>2. Cloud Shell(Bash)</a:t>
            </a:r>
            <a:r>
              <a:rPr lang="ko-KR" altLang="en-US" sz="2000" dirty="0"/>
              <a:t> 시작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Azure CLI </a:t>
            </a:r>
            <a:r>
              <a:rPr lang="ko-KR" altLang="en-US" sz="2000" dirty="0"/>
              <a:t>설치하기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4. Azure CLI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Azure subscription 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 실행해보기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592237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가상</a:t>
            </a:r>
            <a:r>
              <a:rPr lang="en-US" altLang="ko-KR" sz="2000" dirty="0"/>
              <a:t> </a:t>
            </a:r>
            <a:r>
              <a:rPr lang="ko-KR" altLang="en-US" sz="2000" dirty="0"/>
              <a:t>머신 확장 집합 만들기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3385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 실행해보기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923678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확장 집합의 </a:t>
            </a:r>
            <a:r>
              <a:rPr lang="en-US" altLang="ko-KR" sz="2000" dirty="0"/>
              <a:t>VM instance list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8496944" cy="126754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76536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 실행해보기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592237"/>
            <a:ext cx="4330824" cy="2995737"/>
          </a:xfrm>
        </p:spPr>
        <p:txBody>
          <a:bodyPr anchor="ctr"/>
          <a:lstStyle/>
          <a:p>
            <a:r>
              <a:rPr lang="en-US" altLang="ko-KR" sz="2000" spc="-150" dirty="0"/>
              <a:t>Scale</a:t>
            </a:r>
            <a:r>
              <a:rPr lang="ko-KR" altLang="en-US" sz="2000" spc="-150" dirty="0"/>
              <a:t> </a:t>
            </a:r>
            <a:r>
              <a:rPr lang="en-US" altLang="ko-KR" sz="2000" spc="-150" dirty="0"/>
              <a:t>set</a:t>
            </a:r>
            <a:r>
              <a:rPr lang="ko-KR" altLang="en-US" sz="2000" spc="-150" dirty="0"/>
              <a:t>의 </a:t>
            </a:r>
            <a:r>
              <a:rPr lang="en-US" altLang="ko-KR" sz="2000" spc="-150" dirty="0"/>
              <a:t>VM instance</a:t>
            </a:r>
            <a:r>
              <a:rPr lang="ko-KR" altLang="en-US" sz="2000" spc="-150" dirty="0"/>
              <a:t>에 연결할</a:t>
            </a:r>
            <a:endParaRPr lang="en-US" altLang="ko-KR" sz="2000" spc="-150" dirty="0"/>
          </a:p>
          <a:p>
            <a:r>
              <a:rPr lang="ko-KR" altLang="en-US" sz="2000" dirty="0"/>
              <a:t>주소와 포트 나열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68867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 실행해보기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592237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SSH</a:t>
            </a:r>
            <a:r>
              <a:rPr lang="ko-KR" altLang="en-US" sz="2000" dirty="0"/>
              <a:t>를 </a:t>
            </a:r>
            <a:r>
              <a:rPr lang="en-US" altLang="ko-KR" sz="2000" dirty="0"/>
              <a:t>2</a:t>
            </a:r>
            <a:r>
              <a:rPr lang="ko-KR" altLang="en-US" sz="2000" dirty="0"/>
              <a:t>번째 </a:t>
            </a:r>
            <a:r>
              <a:rPr lang="en-US" altLang="ko-KR" sz="2000" dirty="0"/>
              <a:t>VM instance</a:t>
            </a:r>
            <a:r>
              <a:rPr lang="ko-KR" altLang="en-US" sz="2000" dirty="0"/>
              <a:t>와 연결</a:t>
            </a:r>
            <a:endParaRPr lang="en-US" altLang="ko-KR" sz="2000" dirty="0"/>
          </a:p>
          <a:p>
            <a:r>
              <a:rPr lang="en-US" altLang="ko-KR" sz="2000" dirty="0"/>
              <a:t>-p </a:t>
            </a:r>
            <a:r>
              <a:rPr lang="ko-KR" altLang="en-US" sz="2000" dirty="0"/>
              <a:t>매개 변수를 사용하여 </a:t>
            </a:r>
            <a:endParaRPr lang="en-US" altLang="ko-KR" sz="2000" dirty="0"/>
          </a:p>
          <a:p>
            <a:r>
              <a:rPr lang="en-US" altLang="ko-KR" sz="2000" dirty="0"/>
              <a:t>Public </a:t>
            </a:r>
            <a:r>
              <a:rPr lang="en-US" altLang="ko-KR" sz="2000" dirty="0" err="1"/>
              <a:t>ip</a:t>
            </a:r>
            <a:r>
              <a:rPr lang="ko-KR" altLang="en-US" sz="2000" dirty="0"/>
              <a:t>와 포트 번호를 지정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306792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 실행해보기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90720" y="3003798"/>
            <a:ext cx="8812104" cy="1894346"/>
          </a:xfrm>
        </p:spPr>
        <p:txBody>
          <a:bodyPr anchor="ctr"/>
          <a:lstStyle/>
          <a:p>
            <a:r>
              <a:rPr lang="ko-KR" altLang="en-US" sz="2000" dirty="0"/>
              <a:t>접속되면 그림처럼 연결 확인 가능</a:t>
            </a:r>
            <a:endParaRPr lang="en-US" altLang="ko-KR" sz="2000" dirty="0"/>
          </a:p>
          <a:p>
            <a:r>
              <a:rPr lang="en-US" altLang="ko-KR" sz="2000" dirty="0"/>
              <a:t>Exit </a:t>
            </a:r>
            <a:r>
              <a:rPr lang="ko-KR" altLang="en-US" sz="2000" dirty="0"/>
              <a:t>명령어로 나오기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8496944" cy="155557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2049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 실행해보기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592237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Az VM</a:t>
            </a:r>
            <a:r>
              <a:rPr lang="ko-KR" altLang="en-US" sz="2000" dirty="0"/>
              <a:t> </a:t>
            </a:r>
            <a:r>
              <a:rPr lang="en-US" altLang="ko-KR" sz="2000" dirty="0"/>
              <a:t>image list –output table</a:t>
            </a:r>
          </a:p>
          <a:p>
            <a:r>
              <a:rPr lang="ko-KR" altLang="en-US" sz="2000" dirty="0"/>
              <a:t>명령어 입력</a:t>
            </a:r>
            <a:endParaRPr lang="en-US" altLang="ko-KR" sz="2000" dirty="0"/>
          </a:p>
          <a:p>
            <a:r>
              <a:rPr lang="ko-KR" altLang="en-US" sz="2000" dirty="0"/>
              <a:t>일반적으로 사용되는 이미지 목록보는 명령어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41343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CLI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 실행해보기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4184525"/>
            <a:ext cx="8635352" cy="835497"/>
          </a:xfrm>
        </p:spPr>
        <p:txBody>
          <a:bodyPr anchor="ctr"/>
          <a:lstStyle/>
          <a:p>
            <a:r>
              <a:rPr lang="en-US" altLang="ko-KR" sz="2000" dirty="0" err="1"/>
              <a:t>az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vm</a:t>
            </a:r>
            <a:r>
              <a:rPr lang="en-US" altLang="ko-KR" sz="2000" dirty="0"/>
              <a:t> image list --offer CentOS --all --output table</a:t>
            </a:r>
          </a:p>
          <a:p>
            <a:r>
              <a:rPr lang="en-US" altLang="ko-KR" sz="2000" dirty="0"/>
              <a:t>CentOS</a:t>
            </a:r>
            <a:r>
              <a:rPr lang="ko-KR" altLang="en-US" sz="2000" dirty="0"/>
              <a:t>와 일치하는 제품이 있는 모든 이미지에 대한 목록을 보는 명령어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CLI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592236"/>
            <a:ext cx="8496944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813210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511659" y="915566"/>
            <a:ext cx="612068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 &amp; A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3129EB-52AF-4F1E-A2D6-B35F69674728}"/>
              </a:ext>
            </a:extLst>
          </p:cNvPr>
          <p:cNvSpPr txBox="1">
            <a:spLocks/>
          </p:cNvSpPr>
          <p:nvPr/>
        </p:nvSpPr>
        <p:spPr>
          <a:xfrm>
            <a:off x="-1" y="2168301"/>
            <a:ext cx="9143999" cy="27077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/>
              <a:t>참고 자료</a:t>
            </a: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1400" dirty="0"/>
              <a:t>Azure Cloud Shell - https://docs.microsoft.com/ko-kr/cli/azure/install-azure-cli?view=azure-cli-latest</a:t>
            </a:r>
          </a:p>
          <a:p>
            <a:pPr marL="0" indent="0" algn="ctr">
              <a:buNone/>
            </a:pPr>
            <a:r>
              <a:rPr lang="en-US" altLang="ko-KR" sz="1400" dirty="0"/>
              <a:t>Azure Bash - https://docs.microsoft.com/ko-kr/azure/cloud-shell/quickstart</a:t>
            </a:r>
          </a:p>
          <a:p>
            <a:pPr marL="0" indent="0" algn="ctr">
              <a:buNone/>
            </a:pPr>
            <a:r>
              <a:rPr lang="en-US" altLang="ko-KR" sz="1400" dirty="0"/>
              <a:t>Azure CLI - https://docs.microsoft.com/ko-kr/cli/azure/install-azure-cli-windows?view=azure-cli-latest</a:t>
            </a:r>
          </a:p>
          <a:p>
            <a:pPr marL="0" indent="0" algn="ctr">
              <a:buNone/>
            </a:pPr>
            <a:endParaRPr lang="en-US" altLang="ko-KR" sz="1400" dirty="0"/>
          </a:p>
          <a:p>
            <a:pPr marL="0" indent="0" algn="ctr">
              <a:buNone/>
            </a:pPr>
            <a:endParaRPr lang="en-US" altLang="ko-KR" sz="1400" dirty="0"/>
          </a:p>
          <a:p>
            <a:pPr marL="0" indent="0" algn="ctr">
              <a:buNone/>
            </a:pPr>
            <a:endParaRPr lang="en-US" altLang="ko-KR" sz="1400" dirty="0"/>
          </a:p>
          <a:p>
            <a:pPr marL="0" indent="0" algn="ctr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987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884467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Azure resourc</a:t>
            </a:r>
            <a:r>
              <a:rPr lang="en-US" altLang="ko-KR" dirty="0"/>
              <a:t>e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를 관리하기 위</a:t>
            </a:r>
            <a:r>
              <a:rPr lang="ko-KR" altLang="en-US" dirty="0"/>
              <a:t>해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interactive, authenticated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하며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browser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에 접속 가능하다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Bash or</a:t>
            </a:r>
            <a:r>
              <a:rPr lang="ko-KR" altLang="en-US" dirty="0"/>
              <a:t> </a:t>
            </a:r>
            <a:r>
              <a:rPr lang="en-US" altLang="ko-KR" dirty="0"/>
              <a:t>PowerShell</a:t>
            </a:r>
            <a:r>
              <a:rPr lang="ko-KR" altLang="en-US" dirty="0"/>
              <a:t>을 사용 하는 방식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Shell, Azure CLI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5FFD839-3F82-4664-892D-8D2122F8134B}"/>
              </a:ext>
            </a:extLst>
          </p:cNvPr>
          <p:cNvSpPr txBox="1">
            <a:spLocks/>
          </p:cNvSpPr>
          <p:nvPr/>
        </p:nvSpPr>
        <p:spPr>
          <a:xfrm>
            <a:off x="0" y="1203599"/>
            <a:ext cx="8496944" cy="36004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Azure Cloud Shell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FD3CE0C-0718-4D40-B97F-4E89DB43B1B8}"/>
              </a:ext>
            </a:extLst>
          </p:cNvPr>
          <p:cNvSpPr txBox="1">
            <a:spLocks/>
          </p:cNvSpPr>
          <p:nvPr/>
        </p:nvSpPr>
        <p:spPr>
          <a:xfrm>
            <a:off x="410930" y="3752476"/>
            <a:ext cx="8496944" cy="88446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Azure resource</a:t>
            </a:r>
            <a:r>
              <a:rPr lang="ko-KR" altLang="en-US" dirty="0"/>
              <a:t>를 관리하기 위한 명령 줄 환경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지정 자동화를 빌드하기에 적합</a:t>
            </a:r>
            <a:endParaRPr lang="en-US" altLang="ko-KR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4A6F7CF-95BC-4F66-9C26-45BEBDB418C6}"/>
              </a:ext>
            </a:extLst>
          </p:cNvPr>
          <p:cNvSpPr txBox="1">
            <a:spLocks/>
          </p:cNvSpPr>
          <p:nvPr/>
        </p:nvSpPr>
        <p:spPr>
          <a:xfrm>
            <a:off x="5050" y="3147814"/>
            <a:ext cx="8496944" cy="36004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Azure CLI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Azure Cloud Shell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시작하기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592238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버튼 클릭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Cloud Shell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1"/>
            <a:ext cx="8496944" cy="9890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DDBB97-1755-4756-A80F-D7C930AF20AC}"/>
              </a:ext>
            </a:extLst>
          </p:cNvPr>
          <p:cNvSpPr/>
          <p:nvPr/>
        </p:nvSpPr>
        <p:spPr>
          <a:xfrm>
            <a:off x="611560" y="1851670"/>
            <a:ext cx="648072" cy="5474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4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Cloud Shell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347614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처음 시작할 경우 나오는 화면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Cloud Shell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1"/>
            <a:ext cx="4330824" cy="2203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64363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Cloud Shell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872157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정보 입력</a:t>
            </a:r>
            <a:endParaRPr lang="en-US" altLang="ko-KR" sz="2000" dirty="0"/>
          </a:p>
          <a:p>
            <a:r>
              <a:rPr lang="en-US" altLang="ko-KR" sz="2000" dirty="0"/>
              <a:t>Storage account, file share</a:t>
            </a:r>
            <a:r>
              <a:rPr lang="ko-KR" altLang="en-US" sz="2000" dirty="0"/>
              <a:t>에는</a:t>
            </a:r>
            <a:endParaRPr lang="en-US" altLang="ko-KR" sz="2000" dirty="0"/>
          </a:p>
          <a:p>
            <a:r>
              <a:rPr lang="ko-KR" altLang="en-US" sz="2000" dirty="0"/>
              <a:t>대문자 </a:t>
            </a:r>
            <a:r>
              <a:rPr lang="en-US" altLang="ko-KR" sz="2000" dirty="0"/>
              <a:t>X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Cloud Shell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186808" cy="174300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62145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Cloud Shell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Bash </a:t>
            </a:r>
            <a:r>
              <a:rPr lang="ko-KR" altLang="en-US" sz="2000" dirty="0"/>
              <a:t>화면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Cloud Shell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186808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09323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Cloud Shell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Access </a:t>
            </a:r>
            <a:r>
              <a:rPr lang="ko-KR" altLang="en-US" sz="2000" dirty="0"/>
              <a:t>할 수 있는 구독을 나열하는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Azure Cloud Shell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618856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99623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2024285"/>
            <a:ext cx="8496944" cy="2779713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Cloud Infrastructure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구성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관리 및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application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배포를 자동화하게 하는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open source </a:t>
            </a:r>
            <a:r>
              <a:rPr lang="ko-KR" altLang="en-US" dirty="0"/>
              <a:t>제품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코딩하기 쉽도록 </a:t>
            </a:r>
            <a:r>
              <a:rPr lang="en-US" altLang="ko-KR" dirty="0"/>
              <a:t>YAML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Shell, Azure CLI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5FFD839-3F82-4664-892D-8D2122F8134B}"/>
              </a:ext>
            </a:extLst>
          </p:cNvPr>
          <p:cNvSpPr txBox="1">
            <a:spLocks/>
          </p:cNvSpPr>
          <p:nvPr/>
        </p:nvSpPr>
        <p:spPr>
          <a:xfrm>
            <a:off x="0" y="1275606"/>
            <a:ext cx="8496944" cy="36004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Azure Ansible</a:t>
            </a:r>
          </a:p>
        </p:txBody>
      </p:sp>
    </p:spTree>
    <p:extLst>
      <p:ext uri="{BB962C8B-B14F-4D97-AF65-F5344CB8AC3E}">
        <p14:creationId xmlns:p14="http://schemas.microsoft.com/office/powerpoint/2010/main" val="338352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630</Words>
  <Application>Microsoft Office PowerPoint</Application>
  <PresentationFormat>화면 슬라이드 쇼(16:9)</PresentationFormat>
  <Paragraphs>153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Overview</vt:lpstr>
      <vt:lpstr>Azure Cloud Shell, Azure CLI</vt:lpstr>
      <vt:lpstr> Azure Cloud Shell</vt:lpstr>
      <vt:lpstr> Azure Cloud Shell</vt:lpstr>
      <vt:lpstr> Azure Cloud Shell</vt:lpstr>
      <vt:lpstr> Azure Cloud Shell</vt:lpstr>
      <vt:lpstr> Azure Cloud Shell</vt:lpstr>
      <vt:lpstr>Azure Cloud Shell, Azure CLI</vt:lpstr>
      <vt:lpstr> Azure Cloud Shell</vt:lpstr>
      <vt:lpstr> Azure Cloud Shell</vt:lpstr>
      <vt:lpstr> Azure Cloud Shell</vt:lpstr>
      <vt:lpstr> Azure CLI</vt:lpstr>
      <vt:lpstr> Azure CLI</vt:lpstr>
      <vt:lpstr> Azure CLI</vt:lpstr>
      <vt:lpstr> Azure CLI</vt:lpstr>
      <vt:lpstr> Azure CLI</vt:lpstr>
      <vt:lpstr> Azure CLI</vt:lpstr>
      <vt:lpstr> Azure CLI</vt:lpstr>
      <vt:lpstr> Azure CLI</vt:lpstr>
      <vt:lpstr> Azure CLI</vt:lpstr>
      <vt:lpstr> Azure CLI</vt:lpstr>
      <vt:lpstr> Azure CLI</vt:lpstr>
      <vt:lpstr> Azure CLI</vt:lpstr>
      <vt:lpstr> Azure CLI</vt:lpstr>
      <vt:lpstr> Azure CLI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Seo Young Jeong</cp:lastModifiedBy>
  <cp:revision>47</cp:revision>
  <dcterms:created xsi:type="dcterms:W3CDTF">2014-04-01T16:27:38Z</dcterms:created>
  <dcterms:modified xsi:type="dcterms:W3CDTF">2019-12-15T13:24:37Z</dcterms:modified>
</cp:coreProperties>
</file>