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3" r:id="rId7"/>
    <p:sldId id="262" r:id="rId8"/>
    <p:sldId id="266" r:id="rId9"/>
    <p:sldId id="267" r:id="rId10"/>
    <p:sldId id="278" r:id="rId11"/>
    <p:sldId id="268" r:id="rId12"/>
    <p:sldId id="269" r:id="rId13"/>
    <p:sldId id="270" r:id="rId14"/>
    <p:sldId id="271" r:id="rId15"/>
    <p:sldId id="264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나연" initials="김나" lastIdx="1" clrIdx="0">
    <p:extLst>
      <p:ext uri="{19B8F6BF-5375-455C-9EA6-DF929625EA0E}">
        <p15:presenceInfo xmlns:p15="http://schemas.microsoft.com/office/powerpoint/2012/main" userId="5c0433f2463aa7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1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2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8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2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1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5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2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43BE-5CBF-407B-95C6-44F7C1FCCA2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B5D3-A492-430F-9286-94CB9FC7F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1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ko-kr/features/storage-explorer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zure/storage/common/storage-introduction" TargetMode="External"/><Relationship Id="rId2" Type="http://schemas.openxmlformats.org/officeDocument/2006/relationships/hyperlink" Target="https://docs.microsoft.com/ko-kr/azure/machine-learning/team-data-science-process/move-data-to-azure-blob-using-azure-storage-explore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ko-kr/azure/storage/blobs/storage-blobs-introdu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yeonKim127" TargetMode="External"/><Relationship Id="rId2" Type="http://schemas.openxmlformats.org/officeDocument/2006/relationships/hyperlink" Target="mailto:skdus1207@naver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2619" y="1041400"/>
            <a:ext cx="9144000" cy="2387600"/>
          </a:xfrm>
        </p:spPr>
        <p:txBody>
          <a:bodyPr/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45526"/>
            <a:ext cx="9144000" cy="121227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김나연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9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519780" y="67026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1468521"/>
            <a:ext cx="435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가상 네트워크 연결 옵션 선택 가능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3705" y="1851383"/>
            <a:ext cx="5855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</a:t>
            </a:r>
            <a:r>
              <a:rPr lang="ko-KR" altLang="ko-KR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ublic</a:t>
            </a:r>
            <a:endParaRPr lang="en-US" altLang="ko-KR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6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회사에서 </a:t>
            </a:r>
            <a:r>
              <a:rPr lang="ko-KR" altLang="ko-KR" sz="1600" dirty="0" err="1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storage로</a:t>
            </a:r>
            <a:r>
              <a:rPr lang="ko-KR" altLang="ko-KR" sz="1600" dirty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접근할 수 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있다</a:t>
            </a:r>
            <a:endParaRPr lang="en-US" altLang="ko-KR" sz="16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dirty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</a:t>
            </a:r>
            <a:r>
              <a:rPr lang="ko-KR" altLang="ko-KR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rivate</a:t>
            </a:r>
            <a:endParaRPr lang="en-US" altLang="ko-KR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회사에선 </a:t>
            </a:r>
            <a:r>
              <a:rPr lang="ko-KR" altLang="ko-KR" sz="1600" dirty="0" err="1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storage로</a:t>
            </a:r>
            <a:r>
              <a:rPr lang="ko-KR" altLang="ko-KR" sz="1600" dirty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접근이 안 되고 </a:t>
            </a:r>
            <a:r>
              <a:rPr lang="ko-KR" altLang="ko-KR" sz="1600" dirty="0" err="1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azure에서만</a:t>
            </a:r>
            <a:r>
              <a:rPr lang="ko-KR" altLang="ko-KR" sz="1600" dirty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접근 가능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07" y="1452997"/>
            <a:ext cx="3684193" cy="329546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69" r="47169" b="8059"/>
          <a:stretch/>
        </p:blipFill>
        <p:spPr>
          <a:xfrm>
            <a:off x="919349" y="5381018"/>
            <a:ext cx="4447108" cy="47843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157635" y="4598049"/>
            <a:ext cx="48429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Access </a:t>
            </a:r>
            <a:r>
              <a:rPr lang="ko-KR" altLang="ko-KR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tier</a:t>
            </a:r>
            <a:endParaRPr lang="en-US" altLang="ko-KR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비용과 관련된 부분으로 얼마나 자주 </a:t>
            </a:r>
            <a:r>
              <a:rPr lang="ko-KR" altLang="en-US" sz="1600" dirty="0" err="1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접근하느냐가</a:t>
            </a:r>
            <a:r>
              <a:rPr lang="ko-KR" altLang="en-US" sz="1600" dirty="0" smtClean="0"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기준</a:t>
            </a:r>
            <a:endParaRPr lang="en-US" altLang="ko-KR" sz="1600" dirty="0" smtClean="0"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Hot: 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빠르고 빈번하게 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access 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한다</a:t>
            </a:r>
            <a:endParaRPr lang="en-US" altLang="ko-KR" sz="16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Cool: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덜 빈번하게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access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한다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9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458144" y="585659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340" y="1305342"/>
            <a:ext cx="224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container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만들기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4" y="2470484"/>
            <a:ext cx="3240594" cy="342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41" y="3159381"/>
            <a:ext cx="4410314" cy="28019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96" y="4498506"/>
            <a:ext cx="4068800" cy="13367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4517" y="1217381"/>
            <a:ext cx="7160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공용 액세스 </a:t>
            </a:r>
            <a:r>
              <a:rPr lang="ko-KR" altLang="en-US" sz="1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수준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Private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계정 소유자만 접근 가능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Publice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Blob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컨테이너 읽기 접근을 공개하나, 컨테이너 속성 접근 불가능하도록 설정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Public Container: 컨테이너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대한 읽기 접근과 컨테이너에 대한 접근도 가능하도록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설정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25554" y="1835942"/>
            <a:ext cx="40025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란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저장하는 공간.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 계정으로 무제한 수의 Container</a:t>
            </a:r>
            <a:r>
              <a:rPr kumimoji="0" lang="en-US" altLang="ko-KR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ko-KR" altLang="en-US" sz="1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생성 가능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29309" y="9605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519779" y="514331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390" y="1561610"/>
            <a:ext cx="75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Container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계정에 파일 업로드하기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0" y="2545228"/>
            <a:ext cx="3231155" cy="3437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64" y="4029363"/>
            <a:ext cx="3657431" cy="12388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9" y="2974109"/>
            <a:ext cx="5628906" cy="30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532035" y="558657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297" y="1641984"/>
            <a:ext cx="75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SAS(Shared Access Signatures)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설정하기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7" y="2721198"/>
            <a:ext cx="5525549" cy="2885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9891" y="2721198"/>
            <a:ext cx="60221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접근 제한 및 기간 설정 가능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URL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접근 권한과 기한을 명시하여 인증 후에 접근하도록 설정 가능</a:t>
            </a:r>
            <a:endParaRPr lang="en-US" altLang="ko-KR" sz="16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접근 기간을 설정하여 특정 기간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시간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동안 접근 허용할 수 있도록 설정 가능</a:t>
            </a:r>
            <a:endParaRPr lang="en-US" altLang="ko-KR" sz="16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Read, Write, Update, Delete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대한 동작 제어 가능</a:t>
            </a:r>
            <a:endParaRPr lang="en-US" altLang="ko-KR" sz="16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URL SAS Token 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주소로 인터넷 접근 가능</a:t>
            </a:r>
            <a:endPara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3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519780" y="461716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torage Explorer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674" y="1405357"/>
            <a:ext cx="1156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 explore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란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작업 시에 사용할 수 있는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Microsoft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무료 도구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 explorer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사용하여 파일 탐색기처럼 편리하게 데이터 관리 가능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" y="2882352"/>
            <a:ext cx="3495817" cy="28242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890" y="5906336"/>
            <a:ext cx="4950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https</a:t>
            </a:r>
            <a:r>
              <a:rPr lang="ko-KR" altLang="ko-KR" sz="1200" u="sng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://</a:t>
            </a:r>
            <a:r>
              <a:rPr lang="ko-KR" altLang="ko-KR" sz="1200" u="sng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azure.microsoft.com</a:t>
            </a:r>
            <a:r>
              <a:rPr lang="ko-KR" altLang="ko-KR" sz="1200" u="sng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/</a:t>
            </a:r>
            <a:r>
              <a:rPr lang="ko-KR" altLang="ko-KR" sz="1200" u="sng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ko-kr</a:t>
            </a:r>
            <a:r>
              <a:rPr lang="ko-KR" altLang="ko-KR" sz="1200" u="sng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/</a:t>
            </a:r>
            <a:r>
              <a:rPr lang="ko-KR" altLang="ko-KR" sz="1200" u="sng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features</a:t>
            </a:r>
            <a:r>
              <a:rPr lang="ko-KR" altLang="ko-KR" sz="1200" u="sng" dirty="0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/</a:t>
            </a:r>
            <a:r>
              <a:rPr lang="ko-KR" altLang="ko-KR" sz="1200" u="sng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3"/>
              </a:rPr>
              <a:t>storage-explorer</a:t>
            </a:r>
            <a:r>
              <a:rPr lang="en-US" altLang="ko-KR" sz="12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13" y="2882353"/>
            <a:ext cx="3329472" cy="28242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3" y="2855675"/>
            <a:ext cx="3746675" cy="28776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85" y="2778776"/>
            <a:ext cx="2546584" cy="19673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17" y="3908985"/>
            <a:ext cx="2034242" cy="18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674" y="1405357"/>
            <a:ext cx="75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Storage explorer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사용하여 파일 업로드하기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2" y="2136337"/>
            <a:ext cx="3624138" cy="389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20" y="2136337"/>
            <a:ext cx="3429908" cy="1837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19" y="3428999"/>
            <a:ext cx="4863897" cy="2605569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4519780" y="461716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torage Explorer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3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674" y="1405357"/>
            <a:ext cx="75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Storage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계정에 파일 공유 만들기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9" y="2136337"/>
            <a:ext cx="3461353" cy="3721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45" y="2136337"/>
            <a:ext cx="5408109" cy="23291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29" y="3950978"/>
            <a:ext cx="5721382" cy="1907127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4519779" y="514331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6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674" y="1413804"/>
            <a:ext cx="75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Storage explorer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사용하여 파일 업로드하기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0" y="3185391"/>
            <a:ext cx="4472950" cy="19879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0" y="2195136"/>
            <a:ext cx="5550868" cy="297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936" y="5825070"/>
            <a:ext cx="793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업로드한 파일들 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Azure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portal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 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storage explorer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모두</a:t>
            </a:r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확인 가능</a:t>
            </a:r>
            <a:endPara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519780" y="461716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torage Explorer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3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674" y="1405357"/>
            <a:ext cx="75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7-1. VM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공유 파일 폴더 생성하기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Azure portal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80" y="1774689"/>
            <a:ext cx="6360656" cy="44606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3" y="1814223"/>
            <a:ext cx="3748707" cy="4012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926" y="6066070"/>
            <a:ext cx="3782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VM</a:t>
            </a:r>
            <a:r>
              <a:rPr lang="ko-KR" altLang="en-US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</a:t>
            </a:r>
            <a:r>
              <a:rPr lang="en-US" altLang="ko-KR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power shell </a:t>
            </a:r>
            <a:r>
              <a:rPr lang="ko-KR" altLang="en-US" sz="1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이용하여 폴더 생성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519780" y="461716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torage Explorer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674" y="1405357"/>
            <a:ext cx="75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7-2. VM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공유 파일 폴더 생성하기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storage explorer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8927" y="5079999"/>
            <a:ext cx="334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VM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에서 </a:t>
            </a:r>
            <a:r>
              <a:rPr lang="en-US" altLang="ko-KR" sz="16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cmd</a:t>
            </a:r>
            <a:r>
              <a:rPr lang="ko-KR" altLang="en-US" sz="16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이용하여 폴더 생성</a:t>
            </a:r>
            <a:endParaRPr lang="ko-KR" altLang="en-US" sz="16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3" y="1927261"/>
            <a:ext cx="3545596" cy="26909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53" y="1927261"/>
            <a:ext cx="7415928" cy="4076375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4519780" y="461716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torage Explorer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1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776090" y="2755667"/>
            <a:ext cx="1626707" cy="1559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35542" y="2762746"/>
            <a:ext cx="1626707" cy="1559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27157" y="2755667"/>
            <a:ext cx="1626707" cy="1559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851972" y="2754432"/>
            <a:ext cx="1626707" cy="1559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142918" y="3358858"/>
            <a:ext cx="121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09892" y="3136339"/>
            <a:ext cx="15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Azure storage</a:t>
            </a:r>
          </a:p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설명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0743" y="3035128"/>
            <a:ext cx="136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Storage</a:t>
            </a:r>
          </a:p>
          <a:p>
            <a:pPr algn="ctr"/>
            <a:r>
              <a:rPr lang="en-US" altLang="ko-KR" dirty="0" smtClean="0"/>
              <a:t>Explorer</a:t>
            </a:r>
          </a:p>
          <a:p>
            <a:pPr algn="ctr"/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8369" y="3360093"/>
            <a:ext cx="14747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Introduction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4519780" y="67026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Overview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67705" y="2758855"/>
            <a:ext cx="1626707" cy="1559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42055" y="3132448"/>
            <a:ext cx="15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Azure storage</a:t>
            </a:r>
          </a:p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실습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4458144" y="67026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Reference</a:t>
            </a:r>
            <a:endParaRPr lang="en-US" altLang="ko-KR" sz="20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263" y="2165684"/>
            <a:ext cx="11229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MS doc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사이트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https://docs.Microsoft.com/ko-kr/azure/machine-learning/team-data-science-process/move-data-to-azure-blob-using-azure-storage-explorer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https://docs.Microsoft.com/ko-kr/azure/storage/common/storage-introduction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4"/>
              </a:rPr>
              <a:t>https://docs.Microsoft.com/ko-kr/azure/storage/blobs/storage-blobs-introduction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93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4458144" y="525885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Question</a:t>
            </a:r>
            <a:endParaRPr lang="en-US" altLang="ko-KR" sz="20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5136" y="5074017"/>
            <a:ext cx="98017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6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3"/>
          <a:stretch/>
        </p:blipFill>
        <p:spPr>
          <a:xfrm>
            <a:off x="4203660" y="1331222"/>
            <a:ext cx="3642664" cy="31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458144" y="2905189"/>
            <a:ext cx="4341091" cy="52381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김나연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(Kim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Nayeon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765965" y="3638023"/>
            <a:ext cx="7249572" cy="16524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Mail Address :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  <a:hlinkClick r:id="rId2"/>
              </a:rPr>
              <a:t>skdus1207@naver.com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Github</a:t>
            </a:r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Address : </a:t>
            </a:r>
            <a:r>
              <a:rPr lang="en-US" altLang="ko-KR" sz="2000" dirty="0">
                <a:hlinkClick r:id="rId3"/>
              </a:rPr>
              <a:t>https://github.com/NayeonKim127</a:t>
            </a:r>
            <a:endParaRPr lang="en-US" altLang="ko-KR" sz="20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Phone Number : 010 – 7122- 6927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6"/>
          <a:stretch/>
        </p:blipFill>
        <p:spPr>
          <a:xfrm>
            <a:off x="1555732" y="2692751"/>
            <a:ext cx="3210233" cy="2752894"/>
          </a:xfrm>
          <a:prstGeom prst="rect">
            <a:avLst/>
          </a:prstGeom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4458144" y="67026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introduction</a:t>
            </a:r>
            <a:endParaRPr lang="en-US" altLang="ko-KR" sz="20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0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458144" y="509843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200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개념</a:t>
            </a:r>
            <a:endParaRPr lang="en-US" altLang="ko-KR" sz="200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063" y="1572126"/>
            <a:ext cx="10780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</a:t>
            </a:r>
          </a:p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저장하는 저장소로 내구성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가용성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확장성을 활용한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클라우드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저장소 솔루션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063" y="3166002"/>
            <a:ext cx="107482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</a:t>
            </a:r>
            <a:r>
              <a:rPr lang="en-US" altLang="ko-KR" sz="2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 </a:t>
            </a:r>
            <a:r>
              <a:rPr lang="ko-KR" altLang="en-US" sz="2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특징</a:t>
            </a:r>
            <a:endParaRPr lang="en-US" altLang="ko-KR" sz="22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내구성 및 </a:t>
            </a:r>
            <a:r>
              <a:rPr lang="ko-KR" altLang="en-US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고가용성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중복을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통해 데이터를 안전하게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보호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보안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모든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데이터는 서비스에 의해 암호화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데이터에 액세스할 수 있는 사용자에 대한 세분화된 제어를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제공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액세스 가능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Azure storage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데이터는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HTTP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또는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HTTPS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통해 전세계 어디에서든 액세스 가능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service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146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 중 가장 저렴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2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458144" y="447437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Type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852" y="1214291"/>
            <a:ext cx="107802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Blob storage</a:t>
            </a:r>
          </a:p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대용량 비정형 데이터 또는 텍스트 저장 공간으로 이미지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문서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사진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동영상 등 기타 데이터 저장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851" y="2537730"/>
            <a:ext cx="10780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Table storage</a:t>
            </a:r>
          </a:p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Key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Value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값을 가지는 테이블 데이터 저장하는 저장소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대규모 자동 스케일링으로 주로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IOT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기술에서 사용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센서에서 작동되는 값을 대량으로 업로드해서 실시간으로 저장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852" y="3920137"/>
            <a:ext cx="10780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Queue storage</a:t>
            </a:r>
          </a:p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사용자에게 자동으로 메일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알림이 갈 수 있도록 임시적으로 저장한 후 작동시키는 저장소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850" y="4981965"/>
            <a:ext cx="107802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File storage</a:t>
            </a:r>
          </a:p>
          <a:p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표준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SMB(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서버 메시지 블록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프로토콜을 사용하여 액세스할 수 있는 </a:t>
            </a:r>
            <a:r>
              <a:rPr lang="ko-KR" altLang="en-US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고가용성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네트워크 파일 공유 설정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여러 </a:t>
            </a:r>
            <a:r>
              <a:rPr lang="en-US" altLang="ko-KR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VM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읽기 및 쓰기 권한을 모두 사용하여 동일한 파일 공유 가능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9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458144" y="43060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Account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684" y="1620253"/>
            <a:ext cx="1122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모든 접근은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계정을 통해 이루어짐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684" y="2310065"/>
            <a:ext cx="10844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 Account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유형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범용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v2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Blob,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 및 테이블에 대한 기본 저장소 계정 유형으로 대부분의 시나리오에 사용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범용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v1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Blob,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 및 테이블에 대한 계정 유형으로 가능한 경우 </a:t>
            </a:r>
            <a:r>
              <a:rPr lang="en-US" altLang="ko-KR" dirty="0" smtClean="0"/>
              <a:t>V2</a:t>
            </a:r>
            <a:r>
              <a:rPr lang="ko-KR" altLang="en-US" dirty="0" smtClean="0"/>
              <a:t>계정을 대신 사용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Blob storage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레거시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Blob </a:t>
            </a:r>
            <a:r>
              <a:rPr lang="ko-KR" altLang="en-US" dirty="0" smtClean="0"/>
              <a:t>전용 저장소 계정으로 가능한 범용 </a:t>
            </a:r>
            <a:r>
              <a:rPr lang="en-US" altLang="ko-KR" dirty="0" smtClean="0"/>
              <a:t>V2 </a:t>
            </a:r>
            <a:r>
              <a:rPr lang="ko-KR" altLang="en-US" dirty="0" smtClean="0"/>
              <a:t>계정을 대신 사용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File storage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파일 전용 저장소 계정 및 프리미엄 성능으로 엔터프라이즈 또는 고성능 확장 응용 프로그램에 권장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8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458144" y="477148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137" y="1427747"/>
            <a:ext cx="643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1-1. Azure storage account premium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계정 만들기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7" y="2374233"/>
            <a:ext cx="2243458" cy="2908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45" y="2374232"/>
            <a:ext cx="2849666" cy="29089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4231"/>
            <a:ext cx="2381935" cy="29089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555" y="2374231"/>
            <a:ext cx="2912077" cy="29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519780" y="67026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2802" y="1415534"/>
            <a:ext cx="5144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1-2. Azure storage account standard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계정 만들기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19" y="2402363"/>
            <a:ext cx="3050235" cy="2881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74" y="3091783"/>
            <a:ext cx="3646486" cy="19394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11" y="2413275"/>
            <a:ext cx="3106607" cy="32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/>
        </p:nvSpPr>
        <p:spPr>
          <a:xfrm>
            <a:off x="4519780" y="670264"/>
            <a:ext cx="3275711" cy="373445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Azure storage </a:t>
            </a:r>
            <a:r>
              <a:rPr lang="ko-KR" altLang="en-US" sz="1950" dirty="0" smtClean="0"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endParaRPr lang="en-US" altLang="ko-KR" sz="1950" dirty="0">
              <a:solidFill>
                <a:srgbClr val="0070C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395149"/>
            <a:ext cx="5236185" cy="2551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8764" y="1283855"/>
            <a:ext cx="435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선택 가능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653187"/>
            <a:ext cx="5855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LRS(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Locally-redundant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en-US" altLang="ko-KR" sz="16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하나의 데이터 센터에 </a:t>
            </a:r>
            <a:r>
              <a:rPr lang="ko-KR" altLang="ko-KR" sz="1600" dirty="0" err="1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복제본</a:t>
            </a:r>
            <a:r>
              <a:rPr lang="en-US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만듦</a:t>
            </a:r>
            <a:endParaRPr lang="en-US" altLang="ko-KR" sz="16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sz="16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GRS(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Geo-redundant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storage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en-US" altLang="ko-KR" sz="16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센터 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단위로</a:t>
            </a:r>
            <a:r>
              <a:rPr lang="en-US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다른 데이터 센터로 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3개의 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복사본</a:t>
            </a:r>
            <a:r>
              <a:rPr lang="en-US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만듦</a:t>
            </a:r>
            <a:r>
              <a:rPr lang="en-US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ex) 서울 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리전에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1개, 부산 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리전에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2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endParaRPr lang="en-US" altLang="ko-KR" sz="16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ko-KR" altLang="ko-KR" sz="16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RA-GRS(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Read-access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1600" dirty="0" err="1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geo-redundant</a:t>
            </a: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en-US" altLang="ko-KR" sz="16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ko-KR" sz="16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ko-KR" sz="16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주센터에서는 읽기, 접근가능하지만 복제 데이터 센터에서는 읽기만 지원 되는 것.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676</Words>
  <Application>Microsoft Office PowerPoint</Application>
  <PresentationFormat>와이드스크린</PresentationFormat>
  <Paragraphs>145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KoPub돋움체 Bold</vt:lpstr>
      <vt:lpstr>KoPub돋움체 Medium</vt:lpstr>
      <vt:lpstr>맑은 고딕</vt:lpstr>
      <vt:lpstr>Arial</vt:lpstr>
      <vt:lpstr>Wingdings</vt:lpstr>
      <vt:lpstr>Office 테마</vt:lpstr>
      <vt:lpstr>Azure Storage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김 나연</dc:creator>
  <cp:lastModifiedBy>student</cp:lastModifiedBy>
  <cp:revision>106</cp:revision>
  <dcterms:created xsi:type="dcterms:W3CDTF">2019-12-14T03:35:07Z</dcterms:created>
  <dcterms:modified xsi:type="dcterms:W3CDTF">2019-12-16T00:45:28Z</dcterms:modified>
</cp:coreProperties>
</file>