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402EB-207C-4019-A37C-37723C9581C2}" v="558" dt="2019-12-14T13:21:25.314"/>
    <p1510:client id="{51DF8EAB-F8B4-42FD-A875-D3C03696AB2D}" v="1" dt="2019-12-14T10:03:40.224"/>
    <p1510:client id="{79E5392C-7E75-4540-8530-86C48208CA79}" v="782" dt="2019-12-14T12:07:44.209"/>
    <p1510:client id="{AD8D1BC4-B267-4D3F-AC27-E819F94B3694}" v="57" dt="2019-12-14T10:03:0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a59b7e24992cb8b4" providerId="Windows Live" clId="Web-{51DF8EAB-F8B4-42FD-A875-D3C03696AB2D}"/>
    <pc:docChg chg="addSld">
      <pc:chgData name="게스트 사용자" userId="a59b7e24992cb8b4" providerId="Windows Live" clId="Web-{51DF8EAB-F8B4-42FD-A875-D3C03696AB2D}" dt="2019-12-14T10:03:40.224" v="0"/>
      <pc:docMkLst>
        <pc:docMk/>
      </pc:docMkLst>
      <pc:sldChg chg="new">
        <pc:chgData name="게스트 사용자" userId="a59b7e24992cb8b4" providerId="Windows Live" clId="Web-{51DF8EAB-F8B4-42FD-A875-D3C03696AB2D}" dt="2019-12-14T10:03:40.224" v="0"/>
        <pc:sldMkLst>
          <pc:docMk/>
          <pc:sldMk cId="170650146" sldId="256"/>
        </pc:sldMkLst>
      </pc:sldChg>
    </pc:docChg>
  </pc:docChgLst>
  <pc:docChgLst>
    <pc:chgData name="게스트 사용자" userId="a59b7e24992cb8b4" providerId="Windows Live" clId="Web-{2D2402EB-207C-4019-A37C-37723C9581C2}"/>
    <pc:docChg chg="addSld delSld modSld sldOrd">
      <pc:chgData name="게스트 사용자" userId="a59b7e24992cb8b4" providerId="Windows Live" clId="Web-{2D2402EB-207C-4019-A37C-37723C9581C2}" dt="2019-12-14T13:21:25.314" v="542" actId="20577"/>
      <pc:docMkLst>
        <pc:docMk/>
      </pc:docMkLst>
      <pc:sldChg chg="modSp">
        <pc:chgData name="게스트 사용자" userId="a59b7e24992cb8b4" providerId="Windows Live" clId="Web-{2D2402EB-207C-4019-A37C-37723C9581C2}" dt="2019-12-14T12:22:48.548" v="73" actId="20577"/>
        <pc:sldMkLst>
          <pc:docMk/>
          <pc:sldMk cId="2742694246" sldId="257"/>
        </pc:sldMkLst>
        <pc:spChg chg="mod">
          <ac:chgData name="게스트 사용자" userId="a59b7e24992cb8b4" providerId="Windows Live" clId="Web-{2D2402EB-207C-4019-A37C-37723C9581C2}" dt="2019-12-14T12:22:48.548" v="73" actId="20577"/>
          <ac:spMkLst>
            <pc:docMk/>
            <pc:sldMk cId="2742694246" sldId="257"/>
            <ac:spMk id="3" creationId="{0B3A2120-3424-430A-9485-B0668EE7A41A}"/>
          </ac:spMkLst>
        </pc:spChg>
      </pc:sldChg>
      <pc:sldChg chg="addSp modSp">
        <pc:chgData name="게스트 사용자" userId="a59b7e24992cb8b4" providerId="Windows Live" clId="Web-{2D2402EB-207C-4019-A37C-37723C9581C2}" dt="2019-12-14T12:09:53.822" v="19" actId="1076"/>
        <pc:sldMkLst>
          <pc:docMk/>
          <pc:sldMk cId="2554269927" sldId="261"/>
        </pc:sldMkLst>
        <pc:spChg chg="mod">
          <ac:chgData name="게스트 사용자" userId="a59b7e24992cb8b4" providerId="Windows Live" clId="Web-{2D2402EB-207C-4019-A37C-37723C9581C2}" dt="2019-12-14T12:08:09.223" v="0" actId="1076"/>
          <ac:spMkLst>
            <pc:docMk/>
            <pc:sldMk cId="2554269927" sldId="261"/>
            <ac:spMk id="2" creationId="{D7456EC2-014F-4B3F-8CC5-90A5F327C399}"/>
          </ac:spMkLst>
        </pc:spChg>
        <pc:spChg chg="add mod">
          <ac:chgData name="게스트 사용자" userId="a59b7e24992cb8b4" providerId="Windows Live" clId="Web-{2D2402EB-207C-4019-A37C-37723C9581C2}" dt="2019-12-14T12:09:48.150" v="17" actId="14100"/>
          <ac:spMkLst>
            <pc:docMk/>
            <pc:sldMk cId="2554269927" sldId="261"/>
            <ac:spMk id="5" creationId="{9CA9B2BC-36C2-4EBF-BA5B-C77F0D5C5683}"/>
          </ac:spMkLst>
        </pc:spChg>
        <pc:spChg chg="add mod">
          <ac:chgData name="게스트 사용자" userId="a59b7e24992cb8b4" providerId="Windows Live" clId="Web-{2D2402EB-207C-4019-A37C-37723C9581C2}" dt="2019-12-14T12:09:53.822" v="19" actId="1076"/>
          <ac:spMkLst>
            <pc:docMk/>
            <pc:sldMk cId="2554269927" sldId="261"/>
            <ac:spMk id="8" creationId="{C0C44F0D-128D-4D22-A645-C7440B483B63}"/>
          </ac:spMkLst>
        </pc:spChg>
        <pc:picChg chg="mod">
          <ac:chgData name="게스트 사용자" userId="a59b7e24992cb8b4" providerId="Windows Live" clId="Web-{2D2402EB-207C-4019-A37C-37723C9581C2}" dt="2019-12-14T12:09:06.101" v="5" actId="1076"/>
          <ac:picMkLst>
            <pc:docMk/>
            <pc:sldMk cId="2554269927" sldId="261"/>
            <ac:picMk id="4" creationId="{FD3C310C-B479-475F-BAE5-2EE805A83545}"/>
          </ac:picMkLst>
        </pc:picChg>
      </pc:sldChg>
      <pc:sldChg chg="addSp delSp modSp add replId">
        <pc:chgData name="게스트 사용자" userId="a59b7e24992cb8b4" providerId="Windows Live" clId="Web-{2D2402EB-207C-4019-A37C-37723C9581C2}" dt="2019-12-14T12:16:24.326" v="53" actId="1076"/>
        <pc:sldMkLst>
          <pc:docMk/>
          <pc:sldMk cId="73555058" sldId="262"/>
        </pc:sldMkLst>
        <pc:spChg chg="del">
          <ac:chgData name="게스트 사용자" userId="a59b7e24992cb8b4" providerId="Windows Live" clId="Web-{2D2402EB-207C-4019-A37C-37723C9581C2}" dt="2019-12-14T12:10:19.683" v="23"/>
          <ac:spMkLst>
            <pc:docMk/>
            <pc:sldMk cId="73555058" sldId="262"/>
            <ac:spMk id="3" creationId="{0B3A2120-3424-430A-9485-B0668EE7A41A}"/>
          </ac:spMkLst>
        </pc:spChg>
        <pc:spChg chg="del">
          <ac:chgData name="게스트 사용자" userId="a59b7e24992cb8b4" providerId="Windows Live" clId="Web-{2D2402EB-207C-4019-A37C-37723C9581C2}" dt="2019-12-14T12:10:34.887" v="25"/>
          <ac:spMkLst>
            <pc:docMk/>
            <pc:sldMk cId="73555058" sldId="262"/>
            <ac:spMk id="5" creationId="{9CA9B2BC-36C2-4EBF-BA5B-C77F0D5C5683}"/>
          </ac:spMkLst>
        </pc:spChg>
        <pc:spChg chg="add del mod">
          <ac:chgData name="게스트 사용자" userId="a59b7e24992cb8b4" providerId="Windows Live" clId="Web-{2D2402EB-207C-4019-A37C-37723C9581C2}" dt="2019-12-14T12:10:39.215" v="26"/>
          <ac:spMkLst>
            <pc:docMk/>
            <pc:sldMk cId="73555058" sldId="262"/>
            <ac:spMk id="7" creationId="{4FEDF738-ADA6-4B77-A592-3C0629D2EF93}"/>
          </ac:spMkLst>
        </pc:spChg>
        <pc:spChg chg="del">
          <ac:chgData name="게스트 사용자" userId="a59b7e24992cb8b4" providerId="Windows Live" clId="Web-{2D2402EB-207C-4019-A37C-37723C9581C2}" dt="2019-12-14T12:10:16.932" v="22"/>
          <ac:spMkLst>
            <pc:docMk/>
            <pc:sldMk cId="73555058" sldId="262"/>
            <ac:spMk id="8" creationId="{C0C44F0D-128D-4D22-A645-C7440B483B63}"/>
          </ac:spMkLst>
        </pc:spChg>
        <pc:spChg chg="add mod">
          <ac:chgData name="게스트 사용자" userId="a59b7e24992cb8b4" providerId="Windows Live" clId="Web-{2D2402EB-207C-4019-A37C-37723C9581C2}" dt="2019-12-14T12:16:24.326" v="53" actId="1076"/>
          <ac:spMkLst>
            <pc:docMk/>
            <pc:sldMk cId="73555058" sldId="262"/>
            <ac:spMk id="13" creationId="{0DDB0061-EA65-44C7-8913-14DBA7B2E35A}"/>
          </ac:spMkLst>
        </pc:spChg>
        <pc:picChg chg="del">
          <ac:chgData name="게스트 사용자" userId="a59b7e24992cb8b4" providerId="Windows Live" clId="Web-{2D2402EB-207C-4019-A37C-37723C9581C2}" dt="2019-12-14T12:10:16.042" v="21"/>
          <ac:picMkLst>
            <pc:docMk/>
            <pc:sldMk cId="73555058" sldId="262"/>
            <ac:picMk id="4" creationId="{FD3C310C-B479-475F-BAE5-2EE805A83545}"/>
          </ac:picMkLst>
        </pc:picChg>
        <pc:picChg chg="add del mod">
          <ac:chgData name="게스트 사용자" userId="a59b7e24992cb8b4" providerId="Windows Live" clId="Web-{2D2402EB-207C-4019-A37C-37723C9581C2}" dt="2019-12-14T12:13:17.754" v="38"/>
          <ac:picMkLst>
            <pc:docMk/>
            <pc:sldMk cId="73555058" sldId="262"/>
            <ac:picMk id="9" creationId="{CDB829A3-F2A2-4409-9A10-36DA1F60D61E}"/>
          </ac:picMkLst>
        </pc:picChg>
        <pc:picChg chg="add mod">
          <ac:chgData name="게스트 사용자" userId="a59b7e24992cb8b4" providerId="Windows Live" clId="Web-{2D2402EB-207C-4019-A37C-37723C9581C2}" dt="2019-12-14T12:14:34.383" v="45" actId="1076"/>
          <ac:picMkLst>
            <pc:docMk/>
            <pc:sldMk cId="73555058" sldId="262"/>
            <ac:picMk id="11" creationId="{A25FF160-7DFD-4375-A8CD-DAE1D7995AE6}"/>
          </ac:picMkLst>
        </pc:picChg>
      </pc:sldChg>
      <pc:sldChg chg="addSp modSp add replId">
        <pc:chgData name="게스트 사용자" userId="a59b7e24992cb8b4" providerId="Windows Live" clId="Web-{2D2402EB-207C-4019-A37C-37723C9581C2}" dt="2019-12-14T12:21:06.949" v="64" actId="1076"/>
        <pc:sldMkLst>
          <pc:docMk/>
          <pc:sldMk cId="420964889" sldId="263"/>
        </pc:sldMkLst>
        <pc:picChg chg="add mod">
          <ac:chgData name="게스트 사용자" userId="a59b7e24992cb8b4" providerId="Windows Live" clId="Web-{2D2402EB-207C-4019-A37C-37723C9581C2}" dt="2019-12-14T12:17:15" v="58" actId="1076"/>
          <ac:picMkLst>
            <pc:docMk/>
            <pc:sldMk cId="420964889" sldId="263"/>
            <ac:picMk id="3" creationId="{586EFB3D-B118-47F2-9F09-C7DB141F9D58}"/>
          </ac:picMkLst>
        </pc:picChg>
        <pc:picChg chg="add mod">
          <ac:chgData name="게스트 사용자" userId="a59b7e24992cb8b4" providerId="Windows Live" clId="Web-{2D2402EB-207C-4019-A37C-37723C9581C2}" dt="2019-12-14T12:21:06.949" v="64" actId="1076"/>
          <ac:picMkLst>
            <pc:docMk/>
            <pc:sldMk cId="420964889" sldId="263"/>
            <ac:picMk id="5" creationId="{4E0FDF75-ED52-4DC6-A6E6-FBA73A8909AD}"/>
          </ac:picMkLst>
        </pc:picChg>
      </pc:sldChg>
      <pc:sldChg chg="addSp modSp add replId">
        <pc:chgData name="게스트 사용자" userId="a59b7e24992cb8b4" providerId="Windows Live" clId="Web-{2D2402EB-207C-4019-A37C-37723C9581C2}" dt="2019-12-14T12:26:13.840" v="106" actId="1076"/>
        <pc:sldMkLst>
          <pc:docMk/>
          <pc:sldMk cId="3892950996" sldId="264"/>
        </pc:sldMkLst>
        <pc:spChg chg="add mod">
          <ac:chgData name="게스트 사용자" userId="a59b7e24992cb8b4" providerId="Windows Live" clId="Web-{2D2402EB-207C-4019-A37C-37723C9581C2}" dt="2019-12-14T12:25:50.167" v="96" actId="1076"/>
          <ac:spMkLst>
            <pc:docMk/>
            <pc:sldMk cId="3892950996" sldId="264"/>
            <ac:spMk id="7" creationId="{08D37F3E-5B1D-499B-B9EF-454FAB510AE6}"/>
          </ac:spMkLst>
        </pc:spChg>
        <pc:spChg chg="add mod">
          <ac:chgData name="게스트 사용자" userId="a59b7e24992cb8b4" providerId="Windows Live" clId="Web-{2D2402EB-207C-4019-A37C-37723C9581C2}" dt="2019-12-14T12:25:59.495" v="101" actId="14100"/>
          <ac:spMkLst>
            <pc:docMk/>
            <pc:sldMk cId="3892950996" sldId="264"/>
            <ac:spMk id="10" creationId="{A89EC6DD-E801-4BC0-B90B-15FFF7B5897E}"/>
          </ac:spMkLst>
        </pc:spChg>
        <pc:spChg chg="add mod">
          <ac:chgData name="게스트 사용자" userId="a59b7e24992cb8b4" providerId="Windows Live" clId="Web-{2D2402EB-207C-4019-A37C-37723C9581C2}" dt="2019-12-14T12:26:13.840" v="106" actId="1076"/>
          <ac:spMkLst>
            <pc:docMk/>
            <pc:sldMk cId="3892950996" sldId="264"/>
            <ac:spMk id="11" creationId="{22C01660-61AC-4A41-822D-69AEDC9F50D9}"/>
          </ac:spMkLst>
        </pc:spChg>
        <pc:picChg chg="add mod">
          <ac:chgData name="게스트 사용자" userId="a59b7e24992cb8b4" providerId="Windows Live" clId="Web-{2D2402EB-207C-4019-A37C-37723C9581C2}" dt="2019-12-14T12:25:20.884" v="85" actId="1076"/>
          <ac:picMkLst>
            <pc:docMk/>
            <pc:sldMk cId="3892950996" sldId="264"/>
            <ac:picMk id="3" creationId="{EF2B983F-1A41-4393-A905-9D1DCAB7FC2F}"/>
          </ac:picMkLst>
        </pc:picChg>
        <pc:picChg chg="add mod">
          <ac:chgData name="게스트 사용자" userId="a59b7e24992cb8b4" providerId="Windows Live" clId="Web-{2D2402EB-207C-4019-A37C-37723C9581C2}" dt="2019-12-14T12:25:24.400" v="87" actId="1076"/>
          <ac:picMkLst>
            <pc:docMk/>
            <pc:sldMk cId="3892950996" sldId="264"/>
            <ac:picMk id="5" creationId="{E0E65AC9-EEF9-4E13-A43C-1A4D1FFCFE45}"/>
          </ac:picMkLst>
        </pc:picChg>
      </pc:sldChg>
      <pc:sldChg chg="addSp delSp modSp add ord replId">
        <pc:chgData name="게스트 사용자" userId="a59b7e24992cb8b4" providerId="Windows Live" clId="Web-{2D2402EB-207C-4019-A37C-37723C9581C2}" dt="2019-12-14T12:44:58.347" v="140"/>
        <pc:sldMkLst>
          <pc:docMk/>
          <pc:sldMk cId="3338144897" sldId="265"/>
        </pc:sldMkLst>
        <pc:spChg chg="add mod">
          <ac:chgData name="게스트 사용자" userId="a59b7e24992cb8b4" providerId="Windows Live" clId="Web-{2D2402EB-207C-4019-A37C-37723C9581C2}" dt="2019-12-14T12:44:07.628" v="127" actId="14100"/>
          <ac:spMkLst>
            <pc:docMk/>
            <pc:sldMk cId="3338144897" sldId="265"/>
            <ac:spMk id="5" creationId="{269293CD-6494-4C07-B5F4-F468F6791242}"/>
          </ac:spMkLst>
        </pc:spChg>
        <pc:spChg chg="add del mod">
          <ac:chgData name="게스트 사용자" userId="a59b7e24992cb8b4" providerId="Windows Live" clId="Web-{2D2402EB-207C-4019-A37C-37723C9581C2}" dt="2019-12-14T12:44:58.347" v="140"/>
          <ac:spMkLst>
            <pc:docMk/>
            <pc:sldMk cId="3338144897" sldId="265"/>
            <ac:spMk id="8" creationId="{18BE6682-2213-479D-8A0F-0EDF13589C9C}"/>
          </ac:spMkLst>
        </pc:spChg>
        <pc:picChg chg="add mod">
          <ac:chgData name="게스트 사용자" userId="a59b7e24992cb8b4" providerId="Windows Live" clId="Web-{2D2402EB-207C-4019-A37C-37723C9581C2}" dt="2019-12-14T12:43:38.659" v="119" actId="1076"/>
          <ac:picMkLst>
            <pc:docMk/>
            <pc:sldMk cId="3338144897" sldId="265"/>
            <ac:picMk id="3" creationId="{4677CFA1-8041-447A-BFBA-C0EE4CEB5896}"/>
          </ac:picMkLst>
        </pc:picChg>
        <pc:picChg chg="del">
          <ac:chgData name="게스트 사용자" userId="a59b7e24992cb8b4" providerId="Windows Live" clId="Web-{2D2402EB-207C-4019-A37C-37723C9581C2}" dt="2019-12-14T12:26:26.998" v="109"/>
          <ac:picMkLst>
            <pc:docMk/>
            <pc:sldMk cId="3338144897" sldId="265"/>
            <ac:picMk id="3" creationId="{586EFB3D-B118-47F2-9F09-C7DB141F9D58}"/>
          </ac:picMkLst>
        </pc:picChg>
        <pc:picChg chg="del">
          <ac:chgData name="게스트 사용자" userId="a59b7e24992cb8b4" providerId="Windows Live" clId="Web-{2D2402EB-207C-4019-A37C-37723C9581C2}" dt="2019-12-14T12:26:27.327" v="110"/>
          <ac:picMkLst>
            <pc:docMk/>
            <pc:sldMk cId="3338144897" sldId="265"/>
            <ac:picMk id="5" creationId="{4E0FDF75-ED52-4DC6-A6E6-FBA73A8909AD}"/>
          </ac:picMkLst>
        </pc:picChg>
      </pc:sldChg>
      <pc:sldChg chg="addSp delSp modSp add ord replId">
        <pc:chgData name="게스트 사용자" userId="a59b7e24992cb8b4" providerId="Windows Live" clId="Web-{2D2402EB-207C-4019-A37C-37723C9581C2}" dt="2019-12-14T12:47:01.128" v="166"/>
        <pc:sldMkLst>
          <pc:docMk/>
          <pc:sldMk cId="4006151171" sldId="266"/>
        </pc:sldMkLst>
        <pc:spChg chg="del">
          <ac:chgData name="게스트 사용자" userId="a59b7e24992cb8b4" providerId="Windows Live" clId="Web-{2D2402EB-207C-4019-A37C-37723C9581C2}" dt="2019-12-14T12:44:31.456" v="133"/>
          <ac:spMkLst>
            <pc:docMk/>
            <pc:sldMk cId="4006151171" sldId="266"/>
            <ac:spMk id="5" creationId="{269293CD-6494-4C07-B5F4-F468F6791242}"/>
          </ac:spMkLst>
        </pc:spChg>
        <pc:spChg chg="add del mod">
          <ac:chgData name="게스트 사용자" userId="a59b7e24992cb8b4" providerId="Windows Live" clId="Web-{2D2402EB-207C-4019-A37C-37723C9581C2}" dt="2019-12-14T12:46:44.300" v="160"/>
          <ac:spMkLst>
            <pc:docMk/>
            <pc:sldMk cId="4006151171" sldId="266"/>
            <ac:spMk id="7" creationId="{5BAA3F6A-AA08-407D-B704-BDA891FCA1CB}"/>
          </ac:spMkLst>
        </pc:spChg>
        <pc:spChg chg="del">
          <ac:chgData name="게스트 사용자" userId="a59b7e24992cb8b4" providerId="Windows Live" clId="Web-{2D2402EB-207C-4019-A37C-37723C9581C2}" dt="2019-12-14T12:44:30.581" v="132"/>
          <ac:spMkLst>
            <pc:docMk/>
            <pc:sldMk cId="4006151171" sldId="266"/>
            <ac:spMk id="8" creationId="{18BE6682-2213-479D-8A0F-0EDF13589C9C}"/>
          </ac:spMkLst>
        </pc:spChg>
        <pc:spChg chg="add mod">
          <ac:chgData name="게스트 사용자" userId="a59b7e24992cb8b4" providerId="Windows Live" clId="Web-{2D2402EB-207C-4019-A37C-37723C9581C2}" dt="2019-12-14T12:47:01.128" v="166"/>
          <ac:spMkLst>
            <pc:docMk/>
            <pc:sldMk cId="4006151171" sldId="266"/>
            <ac:spMk id="9" creationId="{97097432-8812-4831-8E2C-A7D37824F5E9}"/>
          </ac:spMkLst>
        </pc:spChg>
        <pc:picChg chg="del">
          <ac:chgData name="게스트 사용자" userId="a59b7e24992cb8b4" providerId="Windows Live" clId="Web-{2D2402EB-207C-4019-A37C-37723C9581C2}" dt="2019-12-14T12:44:29.612" v="131"/>
          <ac:picMkLst>
            <pc:docMk/>
            <pc:sldMk cId="4006151171" sldId="266"/>
            <ac:picMk id="3" creationId="{4677CFA1-8041-447A-BFBA-C0EE4CEB5896}"/>
          </ac:picMkLst>
        </pc:picChg>
        <pc:picChg chg="add mod">
          <ac:chgData name="게스트 사용자" userId="a59b7e24992cb8b4" providerId="Windows Live" clId="Web-{2D2402EB-207C-4019-A37C-37723C9581C2}" dt="2019-12-14T12:46:14.800" v="158" actId="1076"/>
          <ac:picMkLst>
            <pc:docMk/>
            <pc:sldMk cId="4006151171" sldId="266"/>
            <ac:picMk id="4" creationId="{3D493179-5888-4C91-BE03-94FC31DD22CD}"/>
          </ac:picMkLst>
        </pc:picChg>
      </pc:sldChg>
      <pc:sldChg chg="delSp add ord replId">
        <pc:chgData name="게스트 사용자" userId="a59b7e24992cb8b4" providerId="Windows Live" clId="Web-{2D2402EB-207C-4019-A37C-37723C9581C2}" dt="2019-12-14T12:56:37.506" v="194"/>
        <pc:sldMkLst>
          <pc:docMk/>
          <pc:sldMk cId="201666855" sldId="267"/>
        </pc:sldMkLst>
        <pc:spChg chg="del">
          <ac:chgData name="게스트 사용자" userId="a59b7e24992cb8b4" providerId="Windows Live" clId="Web-{2D2402EB-207C-4019-A37C-37723C9581C2}" dt="2019-12-14T12:44:46.019" v="137"/>
          <ac:spMkLst>
            <pc:docMk/>
            <pc:sldMk cId="201666855" sldId="267"/>
            <ac:spMk id="5" creationId="{269293CD-6494-4C07-B5F4-F468F6791242}"/>
          </ac:spMkLst>
        </pc:spChg>
      </pc:sldChg>
      <pc:sldChg chg="addSp delSp modSp add replId">
        <pc:chgData name="게스트 사용자" userId="a59b7e24992cb8b4" providerId="Windows Live" clId="Web-{2D2402EB-207C-4019-A37C-37723C9581C2}" dt="2019-12-14T12:52:39.160" v="181" actId="14100"/>
        <pc:sldMkLst>
          <pc:docMk/>
          <pc:sldMk cId="407759625" sldId="268"/>
        </pc:sldMkLst>
        <pc:picChg chg="add mod">
          <ac:chgData name="게스트 사용자" userId="a59b7e24992cb8b4" providerId="Windows Live" clId="Web-{2D2402EB-207C-4019-A37C-37723C9581C2}" dt="2019-12-14T12:50:29.706" v="170" actId="1076"/>
          <ac:picMkLst>
            <pc:docMk/>
            <pc:sldMk cId="407759625" sldId="268"/>
            <ac:picMk id="3" creationId="{ACCC0C10-99B5-4F15-B7E3-F4B8C19DE207}"/>
          </ac:picMkLst>
        </pc:picChg>
        <pc:picChg chg="add del mod">
          <ac:chgData name="게스트 사용자" userId="a59b7e24992cb8b4" providerId="Windows Live" clId="Web-{2D2402EB-207C-4019-A37C-37723C9581C2}" dt="2019-12-14T12:52:07.003" v="175"/>
          <ac:picMkLst>
            <pc:docMk/>
            <pc:sldMk cId="407759625" sldId="268"/>
            <ac:picMk id="5" creationId="{D41E4E7D-179C-432E-9391-C7334EDB5A38}"/>
          </ac:picMkLst>
        </pc:picChg>
        <pc:picChg chg="add mod">
          <ac:chgData name="게스트 사용자" userId="a59b7e24992cb8b4" providerId="Windows Live" clId="Web-{2D2402EB-207C-4019-A37C-37723C9581C2}" dt="2019-12-14T12:52:39.160" v="181" actId="14100"/>
          <ac:picMkLst>
            <pc:docMk/>
            <pc:sldMk cId="407759625" sldId="268"/>
            <ac:picMk id="7" creationId="{FDB0BEAF-06A9-4CF2-8D4B-355B663497FE}"/>
          </ac:picMkLst>
        </pc:picChg>
      </pc:sldChg>
      <pc:sldChg chg="addSp modSp add replId">
        <pc:chgData name="게스트 사용자" userId="a59b7e24992cb8b4" providerId="Windows Live" clId="Web-{2D2402EB-207C-4019-A37C-37723C9581C2}" dt="2019-12-14T12:57:13.681" v="204" actId="14100"/>
        <pc:sldMkLst>
          <pc:docMk/>
          <pc:sldMk cId="1659360508" sldId="269"/>
        </pc:sldMkLst>
        <pc:spChg chg="add mod">
          <ac:chgData name="게스트 사용자" userId="a59b7e24992cb8b4" providerId="Windows Live" clId="Web-{2D2402EB-207C-4019-A37C-37723C9581C2}" dt="2019-12-14T12:57:13.681" v="204" actId="14100"/>
          <ac:spMkLst>
            <pc:docMk/>
            <pc:sldMk cId="1659360508" sldId="269"/>
            <ac:spMk id="7" creationId="{79D94604-E386-412B-BE28-0A9CC2339528}"/>
          </ac:spMkLst>
        </pc:spChg>
        <pc:picChg chg="add mod">
          <ac:chgData name="게스트 사용자" userId="a59b7e24992cb8b4" providerId="Windows Live" clId="Web-{2D2402EB-207C-4019-A37C-37723C9581C2}" dt="2019-12-14T12:53:09.693" v="184" actId="1076"/>
          <ac:picMkLst>
            <pc:docMk/>
            <pc:sldMk cId="1659360508" sldId="269"/>
            <ac:picMk id="3" creationId="{5D67D77A-F30B-489E-BA0A-35E89E2C12D5}"/>
          </ac:picMkLst>
        </pc:picChg>
        <pc:picChg chg="add mod">
          <ac:chgData name="게스트 사용자" userId="a59b7e24992cb8b4" providerId="Windows Live" clId="Web-{2D2402EB-207C-4019-A37C-37723C9581C2}" dt="2019-12-14T12:53:51.397" v="188" actId="1076"/>
          <ac:picMkLst>
            <pc:docMk/>
            <pc:sldMk cId="1659360508" sldId="269"/>
            <ac:picMk id="4" creationId="{0F911994-0AF5-4046-8687-17310343DC45}"/>
          </ac:picMkLst>
        </pc:picChg>
      </pc:sldChg>
      <pc:sldChg chg="addSp delSp modSp add replId">
        <pc:chgData name="게스트 사용자" userId="a59b7e24992cb8b4" providerId="Windows Live" clId="Web-{2D2402EB-207C-4019-A37C-37723C9581C2}" dt="2019-12-14T12:58:17.415" v="220" actId="1076"/>
        <pc:sldMkLst>
          <pc:docMk/>
          <pc:sldMk cId="3309504441" sldId="270"/>
        </pc:sldMkLst>
        <pc:spChg chg="add mod">
          <ac:chgData name="게스트 사용자" userId="a59b7e24992cb8b4" providerId="Windows Live" clId="Web-{2D2402EB-207C-4019-A37C-37723C9581C2}" dt="2019-12-14T12:58:17.415" v="220" actId="1076"/>
          <ac:spMkLst>
            <pc:docMk/>
            <pc:sldMk cId="3309504441" sldId="270"/>
            <ac:spMk id="7" creationId="{62E73291-EC24-4865-A826-C50722941BED}"/>
          </ac:spMkLst>
        </pc:spChg>
        <pc:picChg chg="del">
          <ac:chgData name="게스트 사용자" userId="a59b7e24992cb8b4" providerId="Windows Live" clId="Web-{2D2402EB-207C-4019-A37C-37723C9581C2}" dt="2019-12-14T12:56:21.209" v="190"/>
          <ac:picMkLst>
            <pc:docMk/>
            <pc:sldMk cId="3309504441" sldId="270"/>
            <ac:picMk id="3" creationId="{5D67D77A-F30B-489E-BA0A-35E89E2C12D5}"/>
          </ac:picMkLst>
        </pc:picChg>
        <pc:picChg chg="del">
          <ac:chgData name="게스트 사용자" userId="a59b7e24992cb8b4" providerId="Windows Live" clId="Web-{2D2402EB-207C-4019-A37C-37723C9581C2}" dt="2019-12-14T12:56:21.475" v="191"/>
          <ac:picMkLst>
            <pc:docMk/>
            <pc:sldMk cId="3309504441" sldId="270"/>
            <ac:picMk id="4" creationId="{0F911994-0AF5-4046-8687-17310343DC45}"/>
          </ac:picMkLst>
        </pc:picChg>
        <pc:picChg chg="add mod">
          <ac:chgData name="게스트 사용자" userId="a59b7e24992cb8b4" providerId="Windows Live" clId="Web-{2D2402EB-207C-4019-A37C-37723C9581C2}" dt="2019-12-14T12:57:53.728" v="210" actId="1076"/>
          <ac:picMkLst>
            <pc:docMk/>
            <pc:sldMk cId="3309504441" sldId="270"/>
            <ac:picMk id="5" creationId="{AF6E4C87-F778-4140-935A-8FEC73C2ABB9}"/>
          </ac:picMkLst>
        </pc:picChg>
      </pc:sldChg>
      <pc:sldChg chg="addSp modSp add replId">
        <pc:chgData name="게스트 사용자" userId="a59b7e24992cb8b4" providerId="Windows Live" clId="Web-{2D2402EB-207C-4019-A37C-37723C9581C2}" dt="2019-12-14T13:12:56.201" v="262" actId="14100"/>
        <pc:sldMkLst>
          <pc:docMk/>
          <pc:sldMk cId="3183037793" sldId="271"/>
        </pc:sldMkLst>
        <pc:spChg chg="add mod">
          <ac:chgData name="게스트 사용자" userId="a59b7e24992cb8b4" providerId="Windows Live" clId="Web-{2D2402EB-207C-4019-A37C-37723C9581C2}" dt="2019-12-14T13:12:56.201" v="262" actId="14100"/>
          <ac:spMkLst>
            <pc:docMk/>
            <pc:sldMk cId="3183037793" sldId="271"/>
            <ac:spMk id="5" creationId="{2AA5620F-A486-485B-A39C-5DC7E8542C1A}"/>
          </ac:spMkLst>
        </pc:spChg>
        <pc:picChg chg="add mod">
          <ac:chgData name="게스트 사용자" userId="a59b7e24992cb8b4" providerId="Windows Live" clId="Web-{2D2402EB-207C-4019-A37C-37723C9581C2}" dt="2019-12-14T13:11:23.389" v="225" actId="1076"/>
          <ac:picMkLst>
            <pc:docMk/>
            <pc:sldMk cId="3183037793" sldId="271"/>
            <ac:picMk id="3" creationId="{B82EC05D-687B-4FFB-8F24-FD03AD3C0EFC}"/>
          </ac:picMkLst>
        </pc:picChg>
      </pc:sldChg>
      <pc:sldChg chg="add del replId">
        <pc:chgData name="게스트 사용자" userId="a59b7e24992cb8b4" providerId="Windows Live" clId="Web-{2D2402EB-207C-4019-A37C-37723C9581C2}" dt="2019-12-14T13:17:29.877" v="281"/>
        <pc:sldMkLst>
          <pc:docMk/>
          <pc:sldMk cId="1715375523" sldId="272"/>
        </pc:sldMkLst>
      </pc:sldChg>
      <pc:sldChg chg="add del replId">
        <pc:chgData name="게스트 사용자" userId="a59b7e24992cb8b4" providerId="Windows Live" clId="Web-{2D2402EB-207C-4019-A37C-37723C9581C2}" dt="2019-12-14T13:17:27.705" v="280"/>
        <pc:sldMkLst>
          <pc:docMk/>
          <pc:sldMk cId="3974086193" sldId="273"/>
        </pc:sldMkLst>
      </pc:sldChg>
      <pc:sldChg chg="addSp delSp modSp add replId">
        <pc:chgData name="게스트 사용자" userId="a59b7e24992cb8b4" providerId="Windows Live" clId="Web-{2D2402EB-207C-4019-A37C-37723C9581C2}" dt="2019-12-14T13:14:10.155" v="279" actId="14100"/>
        <pc:sldMkLst>
          <pc:docMk/>
          <pc:sldMk cId="3226620723" sldId="274"/>
        </pc:sldMkLst>
        <pc:spChg chg="del">
          <ac:chgData name="게스트 사용자" userId="a59b7e24992cb8b4" providerId="Windows Live" clId="Web-{2D2402EB-207C-4019-A37C-37723C9581C2}" dt="2019-12-14T13:13:10.373" v="264"/>
          <ac:spMkLst>
            <pc:docMk/>
            <pc:sldMk cId="3226620723" sldId="274"/>
            <ac:spMk id="5" creationId="{2AA5620F-A486-485B-A39C-5DC7E8542C1A}"/>
          </ac:spMkLst>
        </pc:spChg>
        <pc:spChg chg="add mod">
          <ac:chgData name="게스트 사용자" userId="a59b7e24992cb8b4" providerId="Windows Live" clId="Web-{2D2402EB-207C-4019-A37C-37723C9581C2}" dt="2019-12-14T13:14:02.889" v="276" actId="1076"/>
          <ac:spMkLst>
            <pc:docMk/>
            <pc:sldMk cId="3226620723" sldId="274"/>
            <ac:spMk id="7" creationId="{F273A7A8-FF99-4FC0-A1E9-5DACC230555B}"/>
          </ac:spMkLst>
        </pc:spChg>
        <pc:spChg chg="add mod">
          <ac:chgData name="게스트 사용자" userId="a59b7e24992cb8b4" providerId="Windows Live" clId="Web-{2D2402EB-207C-4019-A37C-37723C9581C2}" dt="2019-12-14T13:14:10.155" v="279" actId="14100"/>
          <ac:spMkLst>
            <pc:docMk/>
            <pc:sldMk cId="3226620723" sldId="274"/>
            <ac:spMk id="10" creationId="{C4A39BCA-271F-46A9-B613-BB678DBB6760}"/>
          </ac:spMkLst>
        </pc:spChg>
        <pc:picChg chg="add mod">
          <ac:chgData name="게스트 사용자" userId="a59b7e24992cb8b4" providerId="Windows Live" clId="Web-{2D2402EB-207C-4019-A37C-37723C9581C2}" dt="2019-12-14T13:13:39.451" v="268" actId="1076"/>
          <ac:picMkLst>
            <pc:docMk/>
            <pc:sldMk cId="3226620723" sldId="274"/>
            <ac:picMk id="4" creationId="{4C420B3B-4969-42FC-9236-A5040F26C166}"/>
          </ac:picMkLst>
        </pc:picChg>
      </pc:sldChg>
      <pc:sldChg chg="delSp modSp new">
        <pc:chgData name="게스트 사용자" userId="a59b7e24992cb8b4" providerId="Windows Live" clId="Web-{2D2402EB-207C-4019-A37C-37723C9581C2}" dt="2019-12-14T13:17:52.939" v="293"/>
        <pc:sldMkLst>
          <pc:docMk/>
          <pc:sldMk cId="4273622637" sldId="275"/>
        </pc:sldMkLst>
        <pc:spChg chg="mod">
          <ac:chgData name="게스트 사용자" userId="a59b7e24992cb8b4" providerId="Windows Live" clId="Web-{2D2402EB-207C-4019-A37C-37723C9581C2}" dt="2019-12-14T13:17:50.455" v="291" actId="20577"/>
          <ac:spMkLst>
            <pc:docMk/>
            <pc:sldMk cId="4273622637" sldId="275"/>
            <ac:spMk id="2" creationId="{A33A4274-5089-455C-A9D3-B68507B43DA7}"/>
          </ac:spMkLst>
        </pc:spChg>
        <pc:spChg chg="del">
          <ac:chgData name="게스트 사용자" userId="a59b7e24992cb8b4" providerId="Windows Live" clId="Web-{2D2402EB-207C-4019-A37C-37723C9581C2}" dt="2019-12-14T13:17:52.939" v="293"/>
          <ac:spMkLst>
            <pc:docMk/>
            <pc:sldMk cId="4273622637" sldId="275"/>
            <ac:spMk id="3" creationId="{41295A53-449B-45B8-91FA-35F901C4A316}"/>
          </ac:spMkLst>
        </pc:spChg>
      </pc:sldChg>
      <pc:sldChg chg="modSp add replId">
        <pc:chgData name="게스트 사용자" userId="a59b7e24992cb8b4" providerId="Windows Live" clId="Web-{2D2402EB-207C-4019-A37C-37723C9581C2}" dt="2019-12-14T13:21:25.314" v="541" actId="20577"/>
        <pc:sldMkLst>
          <pc:docMk/>
          <pc:sldMk cId="710816128" sldId="276"/>
        </pc:sldMkLst>
        <pc:spChg chg="mod">
          <ac:chgData name="게스트 사용자" userId="a59b7e24992cb8b4" providerId="Windows Live" clId="Web-{2D2402EB-207C-4019-A37C-37723C9581C2}" dt="2019-12-14T13:19:19.830" v="299" actId="20577"/>
          <ac:spMkLst>
            <pc:docMk/>
            <pc:sldMk cId="710816128" sldId="276"/>
            <ac:spMk id="2" creationId="{D7456EC2-014F-4B3F-8CC5-90A5F327C399}"/>
          </ac:spMkLst>
        </pc:spChg>
        <pc:spChg chg="mod">
          <ac:chgData name="게스트 사용자" userId="a59b7e24992cb8b4" providerId="Windows Live" clId="Web-{2D2402EB-207C-4019-A37C-37723C9581C2}" dt="2019-12-14T13:21:25.314" v="541" actId="20577"/>
          <ac:spMkLst>
            <pc:docMk/>
            <pc:sldMk cId="710816128" sldId="276"/>
            <ac:spMk id="3" creationId="{0B3A2120-3424-430A-9485-B0668EE7A41A}"/>
          </ac:spMkLst>
        </pc:spChg>
      </pc:sldChg>
    </pc:docChg>
  </pc:docChgLst>
  <pc:docChgLst>
    <pc:chgData name="게스트 사용자" userId="a59b7e24992cb8b4" providerId="Windows Live" clId="Web-{AD8D1BC4-B267-4D3F-AC27-E819F94B3694}"/>
    <pc:docChg chg="addSld delSld modSld addMainMaster delMainMaster">
      <pc:chgData name="게스트 사용자" userId="a59b7e24992cb8b4" providerId="Windows Live" clId="Web-{AD8D1BC4-B267-4D3F-AC27-E819F94B3694}" dt="2019-12-14T10:03:02.001" v="55"/>
      <pc:docMkLst>
        <pc:docMk/>
      </pc:docMkLst>
      <pc:sldChg chg="new del">
        <pc:chgData name="게스트 사용자" userId="a59b7e24992cb8b4" providerId="Windows Live" clId="Web-{AD8D1BC4-B267-4D3F-AC27-E819F94B3694}" dt="2019-12-14T10:03:02.001" v="55"/>
        <pc:sldMkLst>
          <pc:docMk/>
          <pc:sldMk cId="2286288789" sldId="256"/>
        </pc:sldMkLst>
      </pc:sldChg>
      <pc:sldChg chg="addSp delSp modSp del mod setBg modClrScheme chgLayout">
        <pc:chgData name="게스트 사용자" userId="a59b7e24992cb8b4" providerId="Windows Live" clId="Web-{AD8D1BC4-B267-4D3F-AC27-E819F94B3694}" dt="2019-12-14T10:02:57.251" v="52"/>
        <pc:sldMkLst>
          <pc:docMk/>
          <pc:sldMk cId="3569210928" sldId="256"/>
        </pc:sldMkLst>
        <pc:spChg chg="mod">
          <ac:chgData name="게스트 사용자" userId="a59b7e24992cb8b4" providerId="Windows Live" clId="Web-{AD8D1BC4-B267-4D3F-AC27-E819F94B3694}" dt="2019-12-14T10:02:16.860" v="4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게스트 사용자" userId="a59b7e24992cb8b4" providerId="Windows Live" clId="Web-{AD8D1BC4-B267-4D3F-AC27-E819F94B3694}" dt="2019-12-14T10:01:37.578" v="47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게스트 사용자" userId="a59b7e24992cb8b4" providerId="Windows Live" clId="Web-{AD8D1BC4-B267-4D3F-AC27-E819F94B3694}" dt="2019-12-14T10:01:37.578" v="47"/>
          <ac:spMkLst>
            <pc:docMk/>
            <pc:sldMk cId="3569210928" sldId="256"/>
            <ac:spMk id="9" creationId="{72CA733A-8D25-4E63-8273-CC14052E0E8A}"/>
          </ac:spMkLst>
        </pc:spChg>
        <pc:spChg chg="add">
          <ac:chgData name="게스트 사용자" userId="a59b7e24992cb8b4" providerId="Windows Live" clId="Web-{AD8D1BC4-B267-4D3F-AC27-E819F94B3694}" dt="2019-12-14T10:01:37.578" v="47"/>
          <ac:spMkLst>
            <pc:docMk/>
            <pc:sldMk cId="3569210928" sldId="256"/>
            <ac:spMk id="16" creationId="{608EAA06-5488-416B-B2B2-E55213011012}"/>
          </ac:spMkLst>
        </pc:spChg>
        <pc:picChg chg="add mod ord">
          <ac:chgData name="게스트 사용자" userId="a59b7e24992cb8b4" providerId="Windows Live" clId="Web-{AD8D1BC4-B267-4D3F-AC27-E819F94B3694}" dt="2019-12-14T10:01:37.578" v="47"/>
          <ac:picMkLst>
            <pc:docMk/>
            <pc:sldMk cId="3569210928" sldId="256"/>
            <ac:picMk id="4" creationId="{A919F0B8-64E6-4CAB-BA91-82D81CD7DC65}"/>
          </ac:picMkLst>
        </pc:picChg>
        <pc:picChg chg="add del">
          <ac:chgData name="게스트 사용자" userId="a59b7e24992cb8b4" providerId="Windows Live" clId="Web-{AD8D1BC4-B267-4D3F-AC27-E819F94B3694}" dt="2019-12-14T10:01:37.578" v="47"/>
          <ac:picMkLst>
            <pc:docMk/>
            <pc:sldMk cId="3569210928" sldId="256"/>
            <ac:picMk id="11" creationId="{2BFB581C-2142-4222-9A3B-905AD6C09535}"/>
          </ac:picMkLst>
        </pc:picChg>
      </pc:sldChg>
      <pc:sldChg chg="new del">
        <pc:chgData name="게스트 사용자" userId="a59b7e24992cb8b4" providerId="Windows Live" clId="Web-{AD8D1BC4-B267-4D3F-AC27-E819F94B3694}" dt="2019-12-14T10:02:57.860" v="53"/>
        <pc:sldMkLst>
          <pc:docMk/>
          <pc:sldMk cId="831219209" sldId="257"/>
        </pc:sldMkLst>
      </pc:sldChg>
      <pc:sldMasterChg chg="del delSldLayout">
        <pc:chgData name="게스트 사용자" userId="a59b7e24992cb8b4" providerId="Windows Live" clId="Web-{AD8D1BC4-B267-4D3F-AC27-E819F94B3694}" dt="2019-12-14T10:00:54.469" v="0"/>
        <pc:sldMasterMkLst>
          <pc:docMk/>
          <pc:sldMasterMk cId="3686743294" sldId="2147483648"/>
        </pc:sldMasterMkLst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게스트 사용자" userId="a59b7e24992cb8b4" providerId="Windows Live" clId="Web-{AD8D1BC4-B267-4D3F-AC27-E819F94B3694}" dt="2019-12-14T10:00:54.469" v="0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게스트 사용자" userId="a59b7e24992cb8b4" providerId="Windows Live" clId="Web-{AD8D1BC4-B267-4D3F-AC27-E819F94B3694}" dt="2019-12-14T10:00:54.469" v="0"/>
        <pc:sldMasterMkLst>
          <pc:docMk/>
          <pc:sldMasterMk cId="3807361859" sldId="2147483763"/>
        </pc:sldMasterMkLst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1206426378" sldId="2147483746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1054784654" sldId="2147483747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3969443433" sldId="2147483748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2653045055" sldId="2147483749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3506154692" sldId="2147483750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2033446219" sldId="2147483751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3041549030" sldId="2147483752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867332263" sldId="2147483753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1628521895" sldId="2147483754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237861261" sldId="2147483755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4245336586" sldId="2147483756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3043980324" sldId="2147483757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3876468552" sldId="2147483758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2201833088" sldId="2147483759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2348407864" sldId="2147483760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1317183101" sldId="2147483761"/>
          </pc:sldLayoutMkLst>
        </pc:sldLayoutChg>
        <pc:sldLayoutChg chg="add">
          <pc:chgData name="게스트 사용자" userId="a59b7e24992cb8b4" providerId="Windows Live" clId="Web-{AD8D1BC4-B267-4D3F-AC27-E819F94B3694}" dt="2019-12-14T10:00:54.469" v="0"/>
          <pc:sldLayoutMkLst>
            <pc:docMk/>
            <pc:sldMasterMk cId="3807361859" sldId="2147483763"/>
            <pc:sldLayoutMk cId="1103546463" sldId="2147483762"/>
          </pc:sldLayoutMkLst>
        </pc:sldLayoutChg>
      </pc:sldMasterChg>
    </pc:docChg>
  </pc:docChgLst>
  <pc:docChgLst>
    <pc:chgData name="게스트 사용자" userId="a59b7e24992cb8b4" providerId="Windows Live" clId="Web-{79E5392C-7E75-4540-8530-86C48208CA79}"/>
    <pc:docChg chg="addSld delSld modSld addMainMaster delMainMaster">
      <pc:chgData name="게스트 사용자" userId="a59b7e24992cb8b4" providerId="Windows Live" clId="Web-{79E5392C-7E75-4540-8530-86C48208CA79}" dt="2019-12-14T12:07:44.209" v="782" actId="14100"/>
      <pc:docMkLst>
        <pc:docMk/>
      </pc:docMkLst>
      <pc:sldChg chg="addSp delSp modSp mod setBg modClrScheme chgLayout">
        <pc:chgData name="게스트 사용자" userId="a59b7e24992cb8b4" providerId="Windows Live" clId="Web-{79E5392C-7E75-4540-8530-86C48208CA79}" dt="2019-12-14T10:06:28.987" v="72" actId="1076"/>
        <pc:sldMkLst>
          <pc:docMk/>
          <pc:sldMk cId="170650146" sldId="256"/>
        </pc:sldMkLst>
        <pc:spChg chg="mod">
          <ac:chgData name="게스트 사용자" userId="a59b7e24992cb8b4" providerId="Windows Live" clId="Web-{79E5392C-7E75-4540-8530-86C48208CA79}" dt="2019-12-14T10:06:28.987" v="72" actId="1076"/>
          <ac:spMkLst>
            <pc:docMk/>
            <pc:sldMk cId="170650146" sldId="256"/>
            <ac:spMk id="2" creationId="{0F78674E-EF08-4E90-95E5-A6723647167D}"/>
          </ac:spMkLst>
        </pc:spChg>
        <pc:spChg chg="del mod">
          <ac:chgData name="게스트 사용자" userId="a59b7e24992cb8b4" providerId="Windows Live" clId="Web-{79E5392C-7E75-4540-8530-86C48208CA79}" dt="2019-12-14T10:06:16.627" v="69"/>
          <ac:spMkLst>
            <pc:docMk/>
            <pc:sldMk cId="170650146" sldId="256"/>
            <ac:spMk id="3" creationId="{D2F98E43-5C73-4853-95A1-BED323E82533}"/>
          </ac:spMkLst>
        </pc:spChg>
        <pc:spChg chg="add">
          <ac:chgData name="게스트 사용자" userId="a59b7e24992cb8b4" providerId="Windows Live" clId="Web-{79E5392C-7E75-4540-8530-86C48208CA79}" dt="2019-12-14T10:04:59.607" v="0"/>
          <ac:spMkLst>
            <pc:docMk/>
            <pc:sldMk cId="170650146" sldId="256"/>
            <ac:spMk id="9" creationId="{BF9FFE17-DE95-4821-ACC1-B90C95449294}"/>
          </ac:spMkLst>
        </pc:spChg>
        <pc:spChg chg="add">
          <ac:chgData name="게스트 사용자" userId="a59b7e24992cb8b4" providerId="Windows Live" clId="Web-{79E5392C-7E75-4540-8530-86C48208CA79}" dt="2019-12-14T10:04:59.607" v="0"/>
          <ac:spMkLst>
            <pc:docMk/>
            <pc:sldMk cId="170650146" sldId="256"/>
            <ac:spMk id="11" creationId="{03CF76AF-FF72-4430-A772-05840329020B}"/>
          </ac:spMkLst>
        </pc:spChg>
        <pc:spChg chg="add">
          <ac:chgData name="게스트 사용자" userId="a59b7e24992cb8b4" providerId="Windows Live" clId="Web-{79E5392C-7E75-4540-8530-86C48208CA79}" dt="2019-12-14T10:04:59.607" v="0"/>
          <ac:spMkLst>
            <pc:docMk/>
            <pc:sldMk cId="170650146" sldId="256"/>
            <ac:spMk id="13" creationId="{0B1C8180-2FDD-4202-8C45-4057CB1AB26F}"/>
          </ac:spMkLst>
        </pc:spChg>
        <pc:picChg chg="add mod">
          <ac:chgData name="게스트 사용자" userId="a59b7e24992cb8b4" providerId="Windows Live" clId="Web-{79E5392C-7E75-4540-8530-86C48208CA79}" dt="2019-12-14T10:06:24.580" v="71" actId="1076"/>
          <ac:picMkLst>
            <pc:docMk/>
            <pc:sldMk cId="170650146" sldId="256"/>
            <ac:picMk id="4" creationId="{3E1D572C-FA85-420A-A739-19D160ABA4D7}"/>
          </ac:picMkLst>
        </pc:picChg>
        <pc:cxnChg chg="add">
          <ac:chgData name="게스트 사용자" userId="a59b7e24992cb8b4" providerId="Windows Live" clId="Web-{79E5392C-7E75-4540-8530-86C48208CA79}" dt="2019-12-14T10:04:59.607" v="0"/>
          <ac:cxnSpMkLst>
            <pc:docMk/>
            <pc:sldMk cId="170650146" sldId="256"/>
            <ac:cxnSpMk id="15" creationId="{D6E86CC6-13EA-4A88-86AD-CF27BF52CC95}"/>
          </ac:cxnSpMkLst>
        </pc:cxnChg>
        <pc:cxnChg chg="add">
          <ac:chgData name="게스트 사용자" userId="a59b7e24992cb8b4" providerId="Windows Live" clId="Web-{79E5392C-7E75-4540-8530-86C48208CA79}" dt="2019-12-14T10:04:59.607" v="0"/>
          <ac:cxnSpMkLst>
            <pc:docMk/>
            <pc:sldMk cId="170650146" sldId="256"/>
            <ac:cxnSpMk id="17" creationId="{3F80B441-4F7D-4B40-8A13-FED03A1F3A16}"/>
          </ac:cxnSpMkLst>
        </pc:cxnChg>
        <pc:cxnChg chg="add">
          <ac:chgData name="게스트 사용자" userId="a59b7e24992cb8b4" providerId="Windows Live" clId="Web-{79E5392C-7E75-4540-8530-86C48208CA79}" dt="2019-12-14T10:04:59.607" v="0"/>
          <ac:cxnSpMkLst>
            <pc:docMk/>
            <pc:sldMk cId="170650146" sldId="256"/>
            <ac:cxnSpMk id="19" creationId="{70C7FD1A-44B1-4E4C-B0C9-A8103DCCDCC2}"/>
          </ac:cxnSpMkLst>
        </pc:cxnChg>
      </pc:sldChg>
      <pc:sldChg chg="addSp delSp modSp new mod setBg setClrOvrMap">
        <pc:chgData name="게스트 사용자" userId="a59b7e24992cb8b4" providerId="Windows Live" clId="Web-{79E5392C-7E75-4540-8530-86C48208CA79}" dt="2019-12-14T10:48:51.231" v="444" actId="20577"/>
        <pc:sldMkLst>
          <pc:docMk/>
          <pc:sldMk cId="2742694246" sldId="257"/>
        </pc:sldMkLst>
        <pc:spChg chg="mod">
          <ac:chgData name="게스트 사용자" userId="a59b7e24992cb8b4" providerId="Windows Live" clId="Web-{79E5392C-7E75-4540-8530-86C48208CA79}" dt="2019-12-14T10:08:33.149" v="109" actId="20577"/>
          <ac:spMkLst>
            <pc:docMk/>
            <pc:sldMk cId="2742694246" sldId="257"/>
            <ac:spMk id="2" creationId="{D7456EC2-014F-4B3F-8CC5-90A5F327C399}"/>
          </ac:spMkLst>
        </pc:spChg>
        <pc:spChg chg="add del mod">
          <ac:chgData name="게스트 사용자" userId="a59b7e24992cb8b4" providerId="Windows Live" clId="Web-{79E5392C-7E75-4540-8530-86C48208CA79}" dt="2019-12-14T10:48:51.231" v="444" actId="20577"/>
          <ac:spMkLst>
            <pc:docMk/>
            <pc:sldMk cId="2742694246" sldId="257"/>
            <ac:spMk id="3" creationId="{0B3A2120-3424-430A-9485-B0668EE7A41A}"/>
          </ac:spMkLst>
        </pc:spChg>
        <pc:spChg chg="add del mod">
          <ac:chgData name="게스트 사용자" userId="a59b7e24992cb8b4" providerId="Windows Live" clId="Web-{79E5392C-7E75-4540-8530-86C48208CA79}" dt="2019-12-14T10:10:45.970" v="144"/>
          <ac:spMkLst>
            <pc:docMk/>
            <pc:sldMk cId="2742694246" sldId="257"/>
            <ac:spMk id="4" creationId="{CBB15450-F08A-4561-8252-CBF4D93F6E17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5" creationId="{904DB13E-F722-4ED6-BB00-556651E95281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6" creationId="{7B58A187-A4B1-42EB-A4C7-8635BA507BCE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7" creationId="{37F14E7F-3054-458C-ACF9-A8DA1757C65C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8" creationId="{904DB13E-F722-4ED6-BB00-556651E95281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9" creationId="{93747C1C-97FC-4D70-A6C8-A01FBCF5A9DC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10" creationId="{7B58A187-A4B1-42EB-A4C7-8635BA507BCE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12" creationId="{37F14E7F-3054-458C-ACF9-A8DA1757C65C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13" creationId="{B66F8A2C-B8CF-4B20-9A73-2ADCF6302755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14" creationId="{93747C1C-97FC-4D70-A6C8-A01FBCF5A9DC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15" creationId="{B5DD78E9-DE0D-47AF-A0DB-F475221E3DC7}"/>
          </ac:spMkLst>
        </pc:spChg>
        <pc:spChg chg="add del">
          <ac:chgData name="게스트 사용자" userId="a59b7e24992cb8b4" providerId="Windows Live" clId="Web-{79E5392C-7E75-4540-8530-86C48208CA79}" dt="2019-12-14T10:07:50.725" v="79"/>
          <ac:spMkLst>
            <pc:docMk/>
            <pc:sldMk cId="2742694246" sldId="257"/>
            <ac:spMk id="17" creationId="{A009E310-C7C2-4F23-B466-4417C8ED3B99}"/>
          </ac:spMkLst>
        </pc:spChg>
        <pc:spChg chg="add del">
          <ac:chgData name="게스트 사용자" userId="a59b7e24992cb8b4" providerId="Windows Live" clId="Web-{79E5392C-7E75-4540-8530-86C48208CA79}" dt="2019-12-14T10:07:50.725" v="79"/>
          <ac:spMkLst>
            <pc:docMk/>
            <pc:sldMk cId="2742694246" sldId="257"/>
            <ac:spMk id="18" creationId="{A4C31FF5-F97E-4082-BFC5-A880DB9F3F00}"/>
          </ac:spMkLst>
        </pc:spChg>
        <pc:spChg chg="add del">
          <ac:chgData name="게스트 사용자" userId="a59b7e24992cb8b4" providerId="Windows Live" clId="Web-{79E5392C-7E75-4540-8530-86C48208CA79}" dt="2019-12-14T10:07:50.725" v="79"/>
          <ac:spMkLst>
            <pc:docMk/>
            <pc:sldMk cId="2742694246" sldId="257"/>
            <ac:spMk id="19" creationId="{6015B4CE-42DE-4E9B-B800-B5B8142E6FCB}"/>
          </ac:spMkLst>
        </pc:spChg>
        <pc:spChg chg="add del">
          <ac:chgData name="게스트 사용자" userId="a59b7e24992cb8b4" providerId="Windows Live" clId="Web-{79E5392C-7E75-4540-8530-86C48208CA79}" dt="2019-12-14T10:07:47.960" v="77"/>
          <ac:spMkLst>
            <pc:docMk/>
            <pc:sldMk cId="2742694246" sldId="257"/>
            <ac:spMk id="20" creationId="{A118D329-2010-4A15-B57C-429FFAE35B11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21" creationId="{B66F8A2C-B8CF-4B20-9A73-2ADCF6302755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23" creationId="{B5DD78E9-DE0D-47AF-A0DB-F475221E3DC7}"/>
          </ac:spMkLst>
        </pc:spChg>
        <pc:spChg chg="add">
          <ac:chgData name="게스트 사용자" userId="a59b7e24992cb8b4" providerId="Windows Live" clId="Web-{79E5392C-7E75-4540-8530-86C48208CA79}" dt="2019-12-14T10:07:50.725" v="80"/>
          <ac:spMkLst>
            <pc:docMk/>
            <pc:sldMk cId="2742694246" sldId="257"/>
            <ac:spMk id="24" creationId="{70120F84-A866-4D9F-8B1C-9120A013D654}"/>
          </ac:spMkLst>
        </pc:spChg>
        <pc:spChg chg="add del">
          <ac:chgData name="게스트 사용자" userId="a59b7e24992cb8b4" providerId="Windows Live" clId="Web-{79E5392C-7E75-4540-8530-86C48208CA79}" dt="2019-12-14T10:07:45.022" v="75"/>
          <ac:spMkLst>
            <pc:docMk/>
            <pc:sldMk cId="2742694246" sldId="257"/>
            <ac:spMk id="25" creationId="{A118D329-2010-4A15-B57C-429FFAE35B11}"/>
          </ac:spMkLst>
        </pc:spChg>
        <pc:spChg chg="add">
          <ac:chgData name="게스트 사용자" userId="a59b7e24992cb8b4" providerId="Windows Live" clId="Web-{79E5392C-7E75-4540-8530-86C48208CA79}" dt="2019-12-14T10:07:50.725" v="80"/>
          <ac:spMkLst>
            <pc:docMk/>
            <pc:sldMk cId="2742694246" sldId="257"/>
            <ac:spMk id="26" creationId="{252FEFEF-6AC0-46B6-AC09-11FC56196FA4}"/>
          </ac:spMkLst>
        </pc:spChg>
        <pc:grpChg chg="add del">
          <ac:chgData name="게스트 사용자" userId="a59b7e24992cb8b4" providerId="Windows Live" clId="Web-{79E5392C-7E75-4540-8530-86C48208CA79}" dt="2019-12-14T10:07:47.960" v="77"/>
          <ac:grpSpMkLst>
            <pc:docMk/>
            <pc:sldMk cId="2742694246" sldId="257"/>
            <ac:grpSpMk id="11" creationId="{E26428D7-C6F3-473D-A360-A3F5C3E8728C}"/>
          </ac:grpSpMkLst>
        </pc:grpChg>
        <pc:grpChg chg="add del">
          <ac:chgData name="게스트 사용자" userId="a59b7e24992cb8b4" providerId="Windows Live" clId="Web-{79E5392C-7E75-4540-8530-86C48208CA79}" dt="2019-12-14T10:07:45.022" v="75"/>
          <ac:grpSpMkLst>
            <pc:docMk/>
            <pc:sldMk cId="2742694246" sldId="257"/>
            <ac:grpSpMk id="16" creationId="{E26428D7-C6F3-473D-A360-A3F5C3E8728C}"/>
          </ac:grpSpMkLst>
        </pc:grpChg>
        <pc:cxnChg chg="add del">
          <ac:chgData name="게스트 사용자" userId="a59b7e24992cb8b4" providerId="Windows Live" clId="Web-{79E5392C-7E75-4540-8530-86C48208CA79}" dt="2019-12-14T10:07:47.960" v="77"/>
          <ac:cxnSpMkLst>
            <pc:docMk/>
            <pc:sldMk cId="2742694246" sldId="257"/>
            <ac:cxnSpMk id="22" creationId="{994262BC-EE98-4BD6-82DB-4955E8DCC290}"/>
          </ac:cxnSpMkLst>
        </pc:cxnChg>
        <pc:cxnChg chg="add del">
          <ac:chgData name="게스트 사용자" userId="a59b7e24992cb8b4" providerId="Windows Live" clId="Web-{79E5392C-7E75-4540-8530-86C48208CA79}" dt="2019-12-14T10:07:45.022" v="75"/>
          <ac:cxnSpMkLst>
            <pc:docMk/>
            <pc:sldMk cId="2742694246" sldId="257"/>
            <ac:cxnSpMk id="27" creationId="{994262BC-EE98-4BD6-82DB-4955E8DCC290}"/>
          </ac:cxnSpMkLst>
        </pc:cxnChg>
      </pc:sldChg>
      <pc:sldChg chg="new del">
        <pc:chgData name="게스트 사용자" userId="a59b7e24992cb8b4" providerId="Windows Live" clId="Web-{79E5392C-7E75-4540-8530-86C48208CA79}" dt="2019-12-14T10:49:21.594" v="448"/>
        <pc:sldMkLst>
          <pc:docMk/>
          <pc:sldMk cId="3397240485" sldId="258"/>
        </pc:sldMkLst>
      </pc:sldChg>
      <pc:sldChg chg="modSp add replId">
        <pc:chgData name="게스트 사용자" userId="a59b7e24992cb8b4" providerId="Windows Live" clId="Web-{79E5392C-7E75-4540-8530-86C48208CA79}" dt="2019-12-14T10:57:00.027" v="554" actId="20577"/>
        <pc:sldMkLst>
          <pc:docMk/>
          <pc:sldMk cId="3401142183" sldId="259"/>
        </pc:sldMkLst>
        <pc:spChg chg="mod">
          <ac:chgData name="게스트 사용자" userId="a59b7e24992cb8b4" providerId="Windows Live" clId="Web-{79E5392C-7E75-4540-8530-86C48208CA79}" dt="2019-12-14T10:49:32.360" v="456" actId="20577"/>
          <ac:spMkLst>
            <pc:docMk/>
            <pc:sldMk cId="3401142183" sldId="259"/>
            <ac:spMk id="2" creationId="{D7456EC2-014F-4B3F-8CC5-90A5F327C399}"/>
          </ac:spMkLst>
        </pc:spChg>
        <pc:spChg chg="mod">
          <ac:chgData name="게스트 사용자" userId="a59b7e24992cb8b4" providerId="Windows Live" clId="Web-{79E5392C-7E75-4540-8530-86C48208CA79}" dt="2019-12-14T10:57:00.027" v="554" actId="20577"/>
          <ac:spMkLst>
            <pc:docMk/>
            <pc:sldMk cId="3401142183" sldId="259"/>
            <ac:spMk id="3" creationId="{0B3A2120-3424-430A-9485-B0668EE7A41A}"/>
          </ac:spMkLst>
        </pc:spChg>
      </pc:sldChg>
      <pc:sldChg chg="modSp add replId">
        <pc:chgData name="게스트 사용자" userId="a59b7e24992cb8b4" providerId="Windows Live" clId="Web-{79E5392C-7E75-4540-8530-86C48208CA79}" dt="2019-12-14T12:05:35.942" v="760" actId="20577"/>
        <pc:sldMkLst>
          <pc:docMk/>
          <pc:sldMk cId="1613503142" sldId="260"/>
        </pc:sldMkLst>
        <pc:spChg chg="mod">
          <ac:chgData name="게스트 사용자" userId="a59b7e24992cb8b4" providerId="Windows Live" clId="Web-{79E5392C-7E75-4540-8530-86C48208CA79}" dt="2019-12-14T12:05:35.942" v="760" actId="20577"/>
          <ac:spMkLst>
            <pc:docMk/>
            <pc:sldMk cId="1613503142" sldId="260"/>
            <ac:spMk id="3" creationId="{0B3A2120-3424-430A-9485-B0668EE7A41A}"/>
          </ac:spMkLst>
        </pc:spChg>
      </pc:sldChg>
      <pc:sldChg chg="addSp modSp add replId">
        <pc:chgData name="게스트 사용자" userId="a59b7e24992cb8b4" providerId="Windows Live" clId="Web-{79E5392C-7E75-4540-8530-86C48208CA79}" dt="2019-12-14T12:07:44.209" v="782" actId="14100"/>
        <pc:sldMkLst>
          <pc:docMk/>
          <pc:sldMk cId="2554269927" sldId="261"/>
        </pc:sldMkLst>
        <pc:spChg chg="mod">
          <ac:chgData name="게스트 사용자" userId="a59b7e24992cb8b4" providerId="Windows Live" clId="Web-{79E5392C-7E75-4540-8530-86C48208CA79}" dt="2019-12-14T12:06:08.724" v="771" actId="20577"/>
          <ac:spMkLst>
            <pc:docMk/>
            <pc:sldMk cId="2554269927" sldId="261"/>
            <ac:spMk id="2" creationId="{D7456EC2-014F-4B3F-8CC5-90A5F327C399}"/>
          </ac:spMkLst>
        </pc:spChg>
        <pc:spChg chg="mod">
          <ac:chgData name="게스트 사용자" userId="a59b7e24992cb8b4" providerId="Windows Live" clId="Web-{79E5392C-7E75-4540-8530-86C48208CA79}" dt="2019-12-14T12:05:54.458" v="764" actId="20577"/>
          <ac:spMkLst>
            <pc:docMk/>
            <pc:sldMk cId="2554269927" sldId="261"/>
            <ac:spMk id="3" creationId="{0B3A2120-3424-430A-9485-B0668EE7A41A}"/>
          </ac:spMkLst>
        </pc:spChg>
        <pc:picChg chg="add mod">
          <ac:chgData name="게스트 사용자" userId="a59b7e24992cb8b4" providerId="Windows Live" clId="Web-{79E5392C-7E75-4540-8530-86C48208CA79}" dt="2019-12-14T12:07:44.209" v="782" actId="14100"/>
          <ac:picMkLst>
            <pc:docMk/>
            <pc:sldMk cId="2554269927" sldId="261"/>
            <ac:picMk id="4" creationId="{FD3C310C-B479-475F-BAE5-2EE805A83545}"/>
          </ac:picMkLst>
        </pc:picChg>
      </pc:sldChg>
      <pc:sldMasterChg chg="del delSldLayout">
        <pc:chgData name="게스트 사용자" userId="a59b7e24992cb8b4" providerId="Windows Live" clId="Web-{79E5392C-7E75-4540-8530-86C48208CA79}" dt="2019-12-14T10:04:59.607" v="0"/>
        <pc:sldMasterMkLst>
          <pc:docMk/>
          <pc:sldMasterMk cId="3807361859" sldId="2147483763"/>
        </pc:sldMasterMkLst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1206426378" sldId="2147483746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1054784654" sldId="2147483747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3969443433" sldId="2147483748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2653045055" sldId="2147483749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3506154692" sldId="2147483750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2033446219" sldId="2147483751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3041549030" sldId="2147483752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867332263" sldId="2147483753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1628521895" sldId="2147483754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237861261" sldId="2147483755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4245336586" sldId="2147483756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3043980324" sldId="2147483757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3876468552" sldId="2147483758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2201833088" sldId="2147483759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2348407864" sldId="2147483760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1317183101" sldId="2147483761"/>
          </pc:sldLayoutMkLst>
        </pc:sldLayoutChg>
        <pc:sldLayoutChg chg="del">
          <pc:chgData name="게스트 사용자" userId="a59b7e24992cb8b4" providerId="Windows Live" clId="Web-{79E5392C-7E75-4540-8530-86C48208CA79}" dt="2019-12-14T10:04:59.607" v="0"/>
          <pc:sldLayoutMkLst>
            <pc:docMk/>
            <pc:sldMasterMk cId="3807361859" sldId="2147483763"/>
            <pc:sldLayoutMk cId="1103546463" sldId="2147483762"/>
          </pc:sldLayoutMkLst>
        </pc:sldLayoutChg>
      </pc:sldMasterChg>
      <pc:sldMasterChg chg="add addSldLayout">
        <pc:chgData name="게스트 사용자" userId="a59b7e24992cb8b4" providerId="Windows Live" clId="Web-{79E5392C-7E75-4540-8530-86C48208CA79}" dt="2019-12-14T10:04:59.607" v="0"/>
        <pc:sldMasterMkLst>
          <pc:docMk/>
          <pc:sldMasterMk cId="4102398717" sldId="2147483800"/>
        </pc:sldMasterMkLst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2592788911" sldId="2147483789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311969737" sldId="2147483790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3597406720" sldId="2147483791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2713653489" sldId="2147483792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3089209930" sldId="2147483793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3965518411" sldId="2147483794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2691354053" sldId="2147483795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613622154" sldId="2147483796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877203900" sldId="2147483797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253189619" sldId="2147483798"/>
          </pc:sldLayoutMkLst>
        </pc:sldLayoutChg>
        <pc:sldLayoutChg chg="add">
          <pc:chgData name="게스트 사용자" userId="a59b7e24992cb8b4" providerId="Windows Live" clId="Web-{79E5392C-7E75-4540-8530-86C48208CA79}" dt="2019-12-14T10:04:59.607" v="0"/>
          <pc:sldLayoutMkLst>
            <pc:docMk/>
            <pc:sldMasterMk cId="4102398717" sldId="2147483800"/>
            <pc:sldLayoutMk cId="508068643" sldId="21474837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8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96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2" r:id="rId5"/>
    <p:sldLayoutId id="2147483798" r:id="rId6"/>
    <p:sldLayoutId id="2147483799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ix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D572C-FA85-420A-A739-19D160ABA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5" r="-2" b="3929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78674E-EF08-4E90-95E5-A6723647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306416"/>
            <a:ext cx="8649738" cy="2590800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Azure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Active</a:t>
            </a:r>
            <a:r>
              <a:rPr lang="ko-KR" altLang="en-US">
                <a:ea typeface="맑은 고딕"/>
              </a:rPr>
              <a:t> Directory</a:t>
            </a:r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677CFA1-8041-447A-BFBA-C0EE4CEB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3" y="1315069"/>
            <a:ext cx="9323293" cy="484642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293CD-6494-4C07-B5F4-F468F6791242}"/>
              </a:ext>
            </a:extLst>
          </p:cNvPr>
          <p:cNvSpPr/>
          <p:nvPr/>
        </p:nvSpPr>
        <p:spPr>
          <a:xfrm>
            <a:off x="1640541" y="3464858"/>
            <a:ext cx="1013012" cy="26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4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D493179-5888-4C91-BE03-94FC31DD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4" y="1253483"/>
            <a:ext cx="9923928" cy="489788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097432-8812-4831-8E2C-A7D37824F5E9}"/>
              </a:ext>
            </a:extLst>
          </p:cNvPr>
          <p:cNvSpPr/>
          <p:nvPr/>
        </p:nvSpPr>
        <p:spPr>
          <a:xfrm>
            <a:off x="3970804" y="1949262"/>
            <a:ext cx="753036" cy="2510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CC0C10-99B5-4F15-B7E3-F4B8C19D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5" y="1376553"/>
            <a:ext cx="5396752" cy="4293153"/>
          </a:xfrm>
          <a:prstGeom prst="rect">
            <a:avLst/>
          </a:prstGeom>
        </p:spPr>
      </p:pic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B0BEAF-06A9-4CF2-8D4B-355B6634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1376186"/>
            <a:ext cx="5145740" cy="45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67D77A-F30B-489E-BA0A-35E89E2C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4" y="1331362"/>
            <a:ext cx="5145740" cy="4544897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0F911994-0AF5-4046-8687-17310343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1333281"/>
            <a:ext cx="5136776" cy="47203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D94604-E386-412B-BE28-0A9CC2339528}"/>
              </a:ext>
            </a:extLst>
          </p:cNvPr>
          <p:cNvSpPr/>
          <p:nvPr/>
        </p:nvSpPr>
        <p:spPr>
          <a:xfrm>
            <a:off x="959223" y="3142129"/>
            <a:ext cx="2277036" cy="242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6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677CFA1-8041-447A-BFBA-C0EE4CEB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3" y="1315069"/>
            <a:ext cx="9323293" cy="484642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BE6682-2213-479D-8A0F-0EDF13589C9C}"/>
              </a:ext>
            </a:extLst>
          </p:cNvPr>
          <p:cNvSpPr/>
          <p:nvPr/>
        </p:nvSpPr>
        <p:spPr>
          <a:xfrm>
            <a:off x="1640541" y="3769658"/>
            <a:ext cx="1013012" cy="26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F6E4C87-F778-4140-935A-8FEC73C2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1250275"/>
            <a:ext cx="8686799" cy="484154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E73291-EC24-4865-A826-C50722941BED}"/>
              </a:ext>
            </a:extLst>
          </p:cNvPr>
          <p:cNvSpPr/>
          <p:nvPr/>
        </p:nvSpPr>
        <p:spPr>
          <a:xfrm>
            <a:off x="3962400" y="1824317"/>
            <a:ext cx="914400" cy="3585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0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82EC05D-687B-4FFB-8F24-FD03AD3C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1379753"/>
            <a:ext cx="5728447" cy="473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5620F-A486-485B-A39C-5DC7E8542C1A}"/>
              </a:ext>
            </a:extLst>
          </p:cNvPr>
          <p:cNvSpPr txBox="1"/>
          <p:nvPr/>
        </p:nvSpPr>
        <p:spPr>
          <a:xfrm>
            <a:off x="6911788" y="2097741"/>
            <a:ext cx="44733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ea typeface="+mn-lt"/>
                <a:cs typeface="+mn-lt"/>
              </a:rPr>
              <a:t>Office 365 - </a:t>
            </a:r>
            <a:r>
              <a:rPr lang="ko-KR" dirty="0">
                <a:ea typeface="+mn-lt"/>
                <a:cs typeface="+mn-lt"/>
              </a:rPr>
              <a:t>공유 사서함, 일정, 파일, SharePoint 사이트 등에 대한 액세스를 멤버에게 부여하여 협업 기회를 제공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8303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82EC05D-687B-4FFB-8F24-FD03AD3C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1379753"/>
            <a:ext cx="5728447" cy="4734989"/>
          </a:xfrm>
          <a:prstGeom prst="rect">
            <a:avLst/>
          </a:prstGeom>
        </p:spPr>
      </p:pic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C420B3B-4969-42FC-9236-A5040F26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76" y="1379219"/>
            <a:ext cx="4589929" cy="452090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73A7A8-FF99-4FC0-A1E9-5DACC230555B}"/>
              </a:ext>
            </a:extLst>
          </p:cNvPr>
          <p:cNvSpPr/>
          <p:nvPr/>
        </p:nvSpPr>
        <p:spPr>
          <a:xfrm>
            <a:off x="1317812" y="4684060"/>
            <a:ext cx="2286000" cy="6006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A39BCA-271F-46A9-B613-BB678DBB6760}"/>
              </a:ext>
            </a:extLst>
          </p:cNvPr>
          <p:cNvSpPr/>
          <p:nvPr/>
        </p:nvSpPr>
        <p:spPr>
          <a:xfrm>
            <a:off x="7001435" y="3034554"/>
            <a:ext cx="4527176" cy="6364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2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A4274-5089-455C-A9D3-B68507B4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42736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 err="1">
                <a:ea typeface="맑은 고딕"/>
              </a:rPr>
              <a:t>Table</a:t>
            </a:r>
            <a:r>
              <a:rPr lang="ko-KR" altLang="en-US">
                <a:ea typeface="맑은 고딕"/>
              </a:rPr>
              <a:t> Of 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Introduction</a:t>
            </a:r>
            <a:endParaRPr lang="ko-KR" dirty="0" err="1">
              <a:ea typeface="맑은 고딕"/>
            </a:endParaRP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Azure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Active</a:t>
            </a:r>
            <a:r>
              <a:rPr lang="ko-KR" altLang="en-US" sz="3200" dirty="0">
                <a:ea typeface="맑은 고딕"/>
              </a:rPr>
              <a:t> </a:t>
            </a:r>
            <a:r>
              <a:rPr lang="ko-KR" altLang="en-US" sz="3200" dirty="0" err="1">
                <a:ea typeface="맑은 고딕"/>
              </a:rPr>
              <a:t>Directory</a:t>
            </a:r>
            <a:r>
              <a:rPr lang="ko-KR" altLang="en-US" sz="3200" dirty="0">
                <a:ea typeface="맑은 고딕"/>
              </a:rPr>
              <a:t> 란?</a:t>
            </a:r>
            <a:endParaRPr lang="ko-KR"/>
          </a:p>
          <a:p>
            <a:r>
              <a:rPr lang="ko-KR" altLang="en-US" sz="3200" dirty="0">
                <a:ea typeface="맑은 고딕"/>
              </a:rPr>
              <a:t> AAD 사용</a:t>
            </a:r>
          </a:p>
          <a:p>
            <a:r>
              <a:rPr lang="ko-KR" altLang="en-US" sz="3200" dirty="0">
                <a:ea typeface="맑은 고딕"/>
              </a:rPr>
              <a:t> </a:t>
            </a:r>
            <a:r>
              <a:rPr lang="ko-KR" altLang="en-US" sz="3200" dirty="0" err="1">
                <a:ea typeface="맑은 고딕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27426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Introduction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>
                <a:ea typeface="맑은 고딕"/>
              </a:rPr>
              <a:t> 조현진</a:t>
            </a:r>
          </a:p>
          <a:p>
            <a:r>
              <a:rPr lang="ko-KR" altLang="en-US" sz="3200">
                <a:ea typeface="맑은 고딕"/>
              </a:rPr>
              <a:t> 연락처 : 010 – 9962 – 8810</a:t>
            </a:r>
          </a:p>
          <a:p>
            <a:r>
              <a:rPr lang="ko-KR" altLang="en-US" sz="3200">
                <a:ea typeface="맑은 고딕"/>
              </a:rPr>
              <a:t> Email : rink-man@hanmail.net</a:t>
            </a:r>
          </a:p>
          <a:p>
            <a:r>
              <a:rPr lang="ko-KR" altLang="en-US" sz="3200">
                <a:ea typeface="맑은 고딕"/>
              </a:rPr>
              <a:t> Github : </a:t>
            </a:r>
            <a:r>
              <a:rPr lang="ko-KR" sz="3200" dirty="0">
                <a:ea typeface="+mn-lt"/>
                <a:cs typeface="+mn-lt"/>
                <a:hlinkClick r:id="rId2"/>
              </a:rPr>
              <a:t>https://github.com/Redix8</a:t>
            </a:r>
            <a:r>
              <a:rPr lang="ko-KR" altLang="en-US" sz="3200" dirty="0">
                <a:ea typeface="맑은 고딕"/>
              </a:rPr>
              <a:t>  </a:t>
            </a:r>
            <a:endParaRPr lang="ko-KR" sz="3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08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Active Directory 란?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>
                <a:ea typeface="+mn-lt"/>
                <a:cs typeface="+mn-lt"/>
              </a:rPr>
              <a:t> </a:t>
            </a:r>
            <a:r>
              <a:rPr lang="ko-KR" sz="2800">
                <a:ea typeface="+mn-lt"/>
                <a:cs typeface="+mn-lt"/>
              </a:rPr>
              <a:t>직원들이 로그인하여</a:t>
            </a:r>
            <a:r>
              <a:rPr lang="ko-KR" altLang="en-US" sz="2800" dirty="0">
                <a:ea typeface="+mn-lt"/>
                <a:cs typeface="+mn-lt"/>
              </a:rPr>
              <a:t> </a:t>
            </a:r>
            <a:r>
              <a:rPr lang="ko-KR" sz="2800">
                <a:ea typeface="+mn-lt"/>
                <a:cs typeface="+mn-lt"/>
              </a:rPr>
              <a:t>리소스에 액세스할 수 있게 해주는 클라우드 기반 ID 및 액세스 관리 </a:t>
            </a:r>
            <a:r>
              <a:rPr lang="ko-KR" altLang="en-US" sz="2800">
                <a:ea typeface="+mn-lt"/>
                <a:cs typeface="+mn-lt"/>
              </a:rPr>
              <a:t>서비스</a:t>
            </a:r>
            <a:r>
              <a:rPr lang="ko-KR" sz="2800" dirty="0">
                <a:ea typeface="+mn-lt"/>
                <a:cs typeface="+mn-lt"/>
              </a:rPr>
              <a:t>.</a:t>
            </a:r>
            <a:endParaRPr lang="ko-KR" sz="2800">
              <a:ea typeface="맑은 고딕"/>
            </a:endParaRPr>
          </a:p>
          <a:p>
            <a:pPr marL="0" indent="0">
              <a:buNone/>
            </a:pPr>
            <a:endParaRPr lang="en-US" altLang="ko-KR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2000">
                <a:ea typeface="+mn-lt"/>
                <a:cs typeface="+mn-lt"/>
              </a:rPr>
              <a:t> - Office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365,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Azure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Portal,</a:t>
            </a:r>
            <a:r>
              <a:rPr lang="ko-KR" altLang="en-US" sz="2000" dirty="0">
                <a:ea typeface="+mn-lt"/>
                <a:cs typeface="+mn-lt"/>
              </a:rPr>
              <a:t> 수천 개의 기타 </a:t>
            </a:r>
            <a:r>
              <a:rPr lang="en-US" altLang="ko-KR" sz="2000" dirty="0">
                <a:ea typeface="+mn-lt"/>
                <a:cs typeface="+mn-lt"/>
              </a:rPr>
              <a:t>SaaS</a:t>
            </a:r>
            <a:r>
              <a:rPr lang="ko-KR" altLang="en-US" sz="2000" dirty="0">
                <a:ea typeface="+mn-lt"/>
                <a:cs typeface="+mn-lt"/>
              </a:rPr>
              <a:t> 애플리케이션을 비롯한 외부 리소스</a:t>
            </a:r>
            <a:endParaRPr lang="ko-KR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+mn-lt"/>
                <a:cs typeface="+mn-lt"/>
              </a:rPr>
              <a:t> - </a:t>
            </a:r>
            <a:r>
              <a:rPr lang="ko-KR" sz="2000">
                <a:ea typeface="+mn-lt"/>
                <a:cs typeface="+mn-lt"/>
              </a:rPr>
              <a:t>자체 개발한 클라우드 앱과 함께 회사 네트워크와 </a:t>
            </a:r>
            <a:r>
              <a:rPr lang="ko-KR" sz="2000" dirty="0">
                <a:ea typeface="+mn-lt"/>
                <a:cs typeface="+mn-lt"/>
              </a:rPr>
              <a:t>인트라넷의 앱 같은 내부 리소스.</a:t>
            </a:r>
            <a:endParaRPr lang="ko-KR" altLang="en-US" sz="20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11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ko-KR">
                <a:ea typeface="맑은 고딕"/>
              </a:rPr>
              <a:t> Azure Active Directory 란?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>
                <a:ea typeface="맑은 고딕"/>
              </a:rPr>
              <a:t> Single</a:t>
            </a:r>
            <a:r>
              <a:rPr lang="ko-KR" altLang="en-US" sz="2800" dirty="0">
                <a:ea typeface="맑은 고딕"/>
              </a:rPr>
              <a:t> </a:t>
            </a:r>
            <a:r>
              <a:rPr lang="en-US" altLang="ko-KR" sz="2800">
                <a:ea typeface="맑은 고딕"/>
              </a:rPr>
              <a:t>Sign-On(SSO)</a:t>
            </a:r>
            <a:endParaRPr lang="ko-KR" altLang="en-US" sz="2800" dirty="0">
              <a:ea typeface="맑은 고딕"/>
            </a:endParaRPr>
          </a:p>
          <a:p>
            <a:pPr marL="0" indent="0">
              <a:buNone/>
            </a:pPr>
            <a:r>
              <a:rPr lang="en-US" altLang="ko-KR" sz="2000">
                <a:ea typeface="맑은 고딕"/>
              </a:rPr>
              <a:t>    - 한번의 인증 과정으로 여러 자원을 이용 가능.</a:t>
            </a:r>
            <a:endParaRPr lang="en-US" altLang="ko-KR" sz="2000" dirty="0">
              <a:ea typeface="맑은 고딕"/>
            </a:endParaRPr>
          </a:p>
          <a:p>
            <a:endParaRPr lang="en-US" altLang="ko-KR" sz="2800" dirty="0">
              <a:ea typeface="맑은 고딕"/>
            </a:endParaRPr>
          </a:p>
          <a:p>
            <a:r>
              <a:rPr lang="en-US" altLang="ko-KR" sz="2800">
                <a:ea typeface="맑은 고딕"/>
              </a:rPr>
              <a:t> 높은 보안성</a:t>
            </a:r>
            <a:endParaRPr lang="en-US" altLang="ko-KR" sz="2800" dirty="0">
              <a:ea typeface="맑은 고딕"/>
            </a:endParaRPr>
          </a:p>
          <a:p>
            <a:endParaRPr lang="ko-KR" altLang="en-US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35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A2120-3424-430A-9485-B0668EE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sz="2800" dirty="0">
              <a:ea typeface="맑은 고딕"/>
            </a:endParaRPr>
          </a:p>
          <a:p>
            <a:endParaRPr lang="ko-KR" altLang="en-US" sz="2800" dirty="0">
              <a:ea typeface="맑은 고딕"/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D3C310C-B479-475F-BAE5-2EE805A8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2" y="1290152"/>
            <a:ext cx="8910916" cy="510244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A9B2BC-36C2-4EBF-BA5B-C77F0D5C5683}"/>
              </a:ext>
            </a:extLst>
          </p:cNvPr>
          <p:cNvSpPr/>
          <p:nvPr/>
        </p:nvSpPr>
        <p:spPr>
          <a:xfrm>
            <a:off x="1721223" y="5517777"/>
            <a:ext cx="1479177" cy="277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C44F0D-128D-4D22-A645-C7440B483B63}"/>
              </a:ext>
            </a:extLst>
          </p:cNvPr>
          <p:cNvSpPr/>
          <p:nvPr/>
        </p:nvSpPr>
        <p:spPr>
          <a:xfrm>
            <a:off x="3272117" y="2218765"/>
            <a:ext cx="1479177" cy="2779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6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25FF160-7DFD-4375-A8CD-DAE1D799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0" y="1345237"/>
            <a:ext cx="7960658" cy="511778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DB0061-EA65-44C7-8913-14DBA7B2E35A}"/>
              </a:ext>
            </a:extLst>
          </p:cNvPr>
          <p:cNvSpPr/>
          <p:nvPr/>
        </p:nvSpPr>
        <p:spPr>
          <a:xfrm>
            <a:off x="5656729" y="2111188"/>
            <a:ext cx="986118" cy="2510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86EFB3D-B118-47F2-9F09-C7DB141F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1382525"/>
            <a:ext cx="4885764" cy="3142689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0FDF75-ED52-4DC6-A6E6-FBA73A89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2067"/>
            <a:ext cx="4858869" cy="49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56EC2-014F-4B3F-8CC5-90A5F3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00" y="143991"/>
            <a:ext cx="9792208" cy="1527078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AAD 사용</a:t>
            </a:r>
            <a:endParaRPr lang="ko-KR" altLang="en-US">
              <a:ea typeface="맑은 고딕"/>
              <a:cs typeface="+mj-lt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2B983F-1A41-4393-A905-9D1DCAB7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8" y="1667564"/>
            <a:ext cx="2743200" cy="2447109"/>
          </a:xfrm>
          <a:prstGeom prst="rect">
            <a:avLst/>
          </a:prstGeom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E65AC9-EEF9-4E13-A43C-1A4D1FFC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85" y="1147482"/>
            <a:ext cx="2676735" cy="5271247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D37F3E-5B1D-499B-B9EF-454FAB510AE6}"/>
              </a:ext>
            </a:extLst>
          </p:cNvPr>
          <p:cNvSpPr/>
          <p:nvPr/>
        </p:nvSpPr>
        <p:spPr>
          <a:xfrm>
            <a:off x="3702423" y="1671917"/>
            <a:ext cx="1568823" cy="4034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9EC6DD-E801-4BC0-B90B-15FFF7B5897E}"/>
              </a:ext>
            </a:extLst>
          </p:cNvPr>
          <p:cNvSpPr/>
          <p:nvPr/>
        </p:nvSpPr>
        <p:spPr>
          <a:xfrm>
            <a:off x="3469340" y="3240740"/>
            <a:ext cx="1021977" cy="242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C01660-61AC-4A41-822D-69AEDC9F50D9}"/>
              </a:ext>
            </a:extLst>
          </p:cNvPr>
          <p:cNvSpPr/>
          <p:nvPr/>
        </p:nvSpPr>
        <p:spPr>
          <a:xfrm>
            <a:off x="6965575" y="5750857"/>
            <a:ext cx="2339787" cy="6364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50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SavonVTI</vt:lpstr>
      <vt:lpstr>Azure Active Directory</vt:lpstr>
      <vt:lpstr>Table Of Contents</vt:lpstr>
      <vt:lpstr>Introduction</vt:lpstr>
      <vt:lpstr> Azure Active Directory 란?</vt:lpstr>
      <vt:lpstr> Azure Active Directory 란?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 AAD 사용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361</cp:revision>
  <dcterms:created xsi:type="dcterms:W3CDTF">2019-12-14T10:00:41Z</dcterms:created>
  <dcterms:modified xsi:type="dcterms:W3CDTF">2019-12-14T13:21:26Z</dcterms:modified>
</cp:coreProperties>
</file>