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100" d="100"/>
          <a:sy n="100" d="100"/>
        </p:scale>
        <p:origin x="-55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77DE4-26FE-490B-B275-1C250FAD33EE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A5C35-1CCC-4B41-9D1F-7EBCCF8E5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903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77DE4-26FE-490B-B275-1C250FAD33EE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A5C35-1CCC-4B41-9D1F-7EBCCF8E5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295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77DE4-26FE-490B-B275-1C250FAD33EE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A5C35-1CCC-4B41-9D1F-7EBCCF8E5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6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77DE4-26FE-490B-B275-1C250FAD33EE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A5C35-1CCC-4B41-9D1F-7EBCCF8E5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720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77DE4-26FE-490B-B275-1C250FAD33EE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A5C35-1CCC-4B41-9D1F-7EBCCF8E5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696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77DE4-26FE-490B-B275-1C250FAD33EE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A5C35-1CCC-4B41-9D1F-7EBCCF8E5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31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77DE4-26FE-490B-B275-1C250FAD33EE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A5C35-1CCC-4B41-9D1F-7EBCCF8E5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421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77DE4-26FE-490B-B275-1C250FAD33EE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A5C35-1CCC-4B41-9D1F-7EBCCF8E5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5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77DE4-26FE-490B-B275-1C250FAD33EE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A5C35-1CCC-4B41-9D1F-7EBCCF8E5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876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77DE4-26FE-490B-B275-1C250FAD33EE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A5C35-1CCC-4B41-9D1F-7EBCCF8E5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220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77DE4-26FE-490B-B275-1C250FAD33EE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A5C35-1CCC-4B41-9D1F-7EBCCF8E5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41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77DE4-26FE-490B-B275-1C250FAD33EE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A5C35-1CCC-4B41-9D1F-7EBCCF8E5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669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데</a:t>
            </a:r>
            <a:r>
              <a:rPr lang="ko-KR" altLang="en-US" dirty="0" smtClean="0"/>
              <a:t>이터베이스 구축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학교 데이터베이스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1858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857251"/>
            <a:ext cx="9144000" cy="818146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ko-KR" altLang="en-US" dirty="0" smtClean="0"/>
              <a:t>  학교 데이터베이스 구축</a:t>
            </a:r>
            <a:endParaRPr lang="ko-KR" altLang="en-US" dirty="0"/>
          </a:p>
        </p:txBody>
      </p:sp>
      <p:sp>
        <p:nvSpPr>
          <p:cNvPr id="4" name="순서도: 판단 3"/>
          <p:cNvSpPr/>
          <p:nvPr/>
        </p:nvSpPr>
        <p:spPr>
          <a:xfrm>
            <a:off x="3765885" y="2325104"/>
            <a:ext cx="1335505" cy="709862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50" dirty="0"/>
              <a:t>소속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263316" y="2325104"/>
            <a:ext cx="1455821" cy="70986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50" dirty="0"/>
              <a:t>학과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148138" y="2325104"/>
            <a:ext cx="1455821" cy="70986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50" dirty="0"/>
              <a:t>학생</a:t>
            </a:r>
          </a:p>
        </p:txBody>
      </p:sp>
      <p:cxnSp>
        <p:nvCxnSpPr>
          <p:cNvPr id="10" name="직선 연결선 9"/>
          <p:cNvCxnSpPr>
            <a:stCxn id="5" idx="3"/>
            <a:endCxn id="4" idx="1"/>
          </p:cNvCxnSpPr>
          <p:nvPr/>
        </p:nvCxnSpPr>
        <p:spPr>
          <a:xfrm>
            <a:off x="2719137" y="2680035"/>
            <a:ext cx="10467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5101390" y="2680035"/>
            <a:ext cx="10467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0" y="3594434"/>
            <a:ext cx="938463" cy="673769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/>
              <a:t>학과</a:t>
            </a:r>
            <a:endParaRPr lang="en-US" altLang="ko-KR" sz="1500" dirty="0"/>
          </a:p>
          <a:p>
            <a:pPr algn="ctr"/>
            <a:r>
              <a:rPr lang="ko-KR" altLang="en-US" sz="1500" dirty="0"/>
              <a:t>코드</a:t>
            </a:r>
          </a:p>
        </p:txBody>
      </p:sp>
      <p:sp>
        <p:nvSpPr>
          <p:cNvPr id="13" name="타원 12"/>
          <p:cNvSpPr/>
          <p:nvPr/>
        </p:nvSpPr>
        <p:spPr>
          <a:xfrm>
            <a:off x="1052763" y="3594434"/>
            <a:ext cx="938463" cy="673769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err="1"/>
              <a:t>학과명</a:t>
            </a:r>
            <a:endParaRPr lang="ko-KR" altLang="en-US" sz="1500" dirty="0"/>
          </a:p>
        </p:txBody>
      </p:sp>
      <p:sp>
        <p:nvSpPr>
          <p:cNvPr id="14" name="타원 13"/>
          <p:cNvSpPr/>
          <p:nvPr/>
        </p:nvSpPr>
        <p:spPr>
          <a:xfrm>
            <a:off x="2015290" y="3594434"/>
            <a:ext cx="938463" cy="673769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/>
              <a:t>전화</a:t>
            </a:r>
            <a:endParaRPr lang="en-US" altLang="ko-KR" sz="1500" dirty="0"/>
          </a:p>
          <a:p>
            <a:pPr algn="ctr"/>
            <a:r>
              <a:rPr lang="ko-KR" altLang="en-US" sz="1500" dirty="0"/>
              <a:t>번호</a:t>
            </a:r>
          </a:p>
        </p:txBody>
      </p:sp>
      <p:sp>
        <p:nvSpPr>
          <p:cNvPr id="15" name="타원 14"/>
          <p:cNvSpPr/>
          <p:nvPr/>
        </p:nvSpPr>
        <p:spPr>
          <a:xfrm>
            <a:off x="2977817" y="3594434"/>
            <a:ext cx="1149015" cy="673769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/>
              <a:t>사무실</a:t>
            </a:r>
          </a:p>
          <a:p>
            <a:pPr algn="ctr"/>
            <a:r>
              <a:rPr lang="ko-KR" altLang="en-US" sz="1500" dirty="0"/>
              <a:t>위치</a:t>
            </a:r>
          </a:p>
        </p:txBody>
      </p:sp>
      <p:cxnSp>
        <p:nvCxnSpPr>
          <p:cNvPr id="18" name="직선 연결선 17"/>
          <p:cNvCxnSpPr>
            <a:stCxn id="5" idx="2"/>
            <a:endCxn id="12" idx="0"/>
          </p:cNvCxnSpPr>
          <p:nvPr/>
        </p:nvCxnSpPr>
        <p:spPr>
          <a:xfrm flipH="1">
            <a:off x="469232" y="3034966"/>
            <a:ext cx="1521995" cy="559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5" idx="2"/>
            <a:endCxn id="13" idx="0"/>
          </p:cNvCxnSpPr>
          <p:nvPr/>
        </p:nvCxnSpPr>
        <p:spPr>
          <a:xfrm flipH="1">
            <a:off x="1521995" y="3034966"/>
            <a:ext cx="469232" cy="559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5" idx="2"/>
            <a:endCxn id="14" idx="0"/>
          </p:cNvCxnSpPr>
          <p:nvPr/>
        </p:nvCxnSpPr>
        <p:spPr>
          <a:xfrm>
            <a:off x="1991227" y="3034966"/>
            <a:ext cx="493295" cy="559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5" idx="2"/>
            <a:endCxn id="15" idx="0"/>
          </p:cNvCxnSpPr>
          <p:nvPr/>
        </p:nvCxnSpPr>
        <p:spPr>
          <a:xfrm>
            <a:off x="1991227" y="3034966"/>
            <a:ext cx="1561097" cy="559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4572001" y="3594434"/>
            <a:ext cx="974558" cy="673769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75" dirty="0"/>
              <a:t>학생</a:t>
            </a:r>
            <a:endParaRPr lang="en-US" altLang="ko-KR" sz="1575" dirty="0"/>
          </a:p>
          <a:p>
            <a:pPr algn="ctr"/>
            <a:r>
              <a:rPr lang="ko-KR" altLang="en-US" sz="1575" dirty="0"/>
              <a:t>번호</a:t>
            </a:r>
          </a:p>
        </p:txBody>
      </p:sp>
      <p:sp>
        <p:nvSpPr>
          <p:cNvPr id="26" name="타원 25"/>
          <p:cNvSpPr/>
          <p:nvPr/>
        </p:nvSpPr>
        <p:spPr>
          <a:xfrm>
            <a:off x="5614237" y="3594434"/>
            <a:ext cx="789572" cy="673769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75" dirty="0"/>
              <a:t>이름</a:t>
            </a:r>
          </a:p>
        </p:txBody>
      </p:sp>
      <p:sp>
        <p:nvSpPr>
          <p:cNvPr id="27" name="타원 26"/>
          <p:cNvSpPr/>
          <p:nvPr/>
        </p:nvSpPr>
        <p:spPr>
          <a:xfrm>
            <a:off x="6459457" y="3594434"/>
            <a:ext cx="806114" cy="673769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75" dirty="0"/>
              <a:t>나이</a:t>
            </a:r>
            <a:endParaRPr lang="en-US" altLang="ko-KR" sz="1575" dirty="0"/>
          </a:p>
        </p:txBody>
      </p:sp>
      <p:sp>
        <p:nvSpPr>
          <p:cNvPr id="28" name="타원 27"/>
          <p:cNvSpPr/>
          <p:nvPr/>
        </p:nvSpPr>
        <p:spPr>
          <a:xfrm>
            <a:off x="7321220" y="3594434"/>
            <a:ext cx="788065" cy="673769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75" dirty="0"/>
              <a:t>성별</a:t>
            </a:r>
          </a:p>
        </p:txBody>
      </p:sp>
      <p:sp>
        <p:nvSpPr>
          <p:cNvPr id="29" name="타원 28"/>
          <p:cNvSpPr/>
          <p:nvPr/>
        </p:nvSpPr>
        <p:spPr>
          <a:xfrm>
            <a:off x="8164933" y="3594434"/>
            <a:ext cx="845219" cy="673769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75" dirty="0"/>
              <a:t>주소</a:t>
            </a:r>
            <a:endParaRPr lang="en-US" altLang="ko-KR" sz="1575" dirty="0"/>
          </a:p>
        </p:txBody>
      </p:sp>
      <p:cxnSp>
        <p:nvCxnSpPr>
          <p:cNvPr id="39" name="직선 연결선 38"/>
          <p:cNvCxnSpPr>
            <a:stCxn id="6" idx="2"/>
            <a:endCxn id="25" idx="0"/>
          </p:cNvCxnSpPr>
          <p:nvPr/>
        </p:nvCxnSpPr>
        <p:spPr>
          <a:xfrm flipH="1">
            <a:off x="5059280" y="3034966"/>
            <a:ext cx="1816769" cy="559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6" idx="2"/>
            <a:endCxn id="26" idx="0"/>
          </p:cNvCxnSpPr>
          <p:nvPr/>
        </p:nvCxnSpPr>
        <p:spPr>
          <a:xfrm flipH="1">
            <a:off x="6009023" y="3034966"/>
            <a:ext cx="867026" cy="559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6" idx="2"/>
            <a:endCxn id="27" idx="0"/>
          </p:cNvCxnSpPr>
          <p:nvPr/>
        </p:nvCxnSpPr>
        <p:spPr>
          <a:xfrm flipH="1">
            <a:off x="6862514" y="3034966"/>
            <a:ext cx="13535" cy="559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6" idx="2"/>
            <a:endCxn id="28" idx="0"/>
          </p:cNvCxnSpPr>
          <p:nvPr/>
        </p:nvCxnSpPr>
        <p:spPr>
          <a:xfrm>
            <a:off x="6876049" y="3034966"/>
            <a:ext cx="839204" cy="559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6" idx="2"/>
            <a:endCxn id="29" idx="0"/>
          </p:cNvCxnSpPr>
          <p:nvPr/>
        </p:nvCxnSpPr>
        <p:spPr>
          <a:xfrm>
            <a:off x="6876049" y="3034966"/>
            <a:ext cx="1711493" cy="559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826668" y="2789380"/>
            <a:ext cx="9144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accent1"/>
                </a:solidFill>
              </a:rPr>
              <a:t>포함된다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174709" y="2789380"/>
            <a:ext cx="9001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accent1"/>
                </a:solidFill>
              </a:rPr>
              <a:t>소속된다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26668" y="2325104"/>
            <a:ext cx="50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760495" y="2320338"/>
            <a:ext cx="497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611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431759" y="1952125"/>
            <a:ext cx="1961147" cy="5654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50" dirty="0" err="1"/>
              <a:t>학과코드</a:t>
            </a:r>
            <a:endParaRPr lang="ko-KR" altLang="en-US" sz="1650" dirty="0"/>
          </a:p>
        </p:txBody>
      </p:sp>
      <p:sp>
        <p:nvSpPr>
          <p:cNvPr id="10" name="직사각형 9"/>
          <p:cNvSpPr/>
          <p:nvPr/>
        </p:nvSpPr>
        <p:spPr>
          <a:xfrm>
            <a:off x="1431759" y="2517608"/>
            <a:ext cx="1961147" cy="25747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650" dirty="0"/>
              <a:t>  </a:t>
            </a:r>
            <a:r>
              <a:rPr lang="ko-KR" altLang="en-US" sz="1650" dirty="0" err="1"/>
              <a:t>학과명</a:t>
            </a:r>
            <a:endParaRPr lang="en-US" altLang="ko-KR" sz="1650" dirty="0"/>
          </a:p>
          <a:p>
            <a:pPr>
              <a:lnSpc>
                <a:spcPct val="150000"/>
              </a:lnSpc>
            </a:pPr>
            <a:r>
              <a:rPr lang="ko-KR" altLang="en-US" sz="1650" dirty="0"/>
              <a:t>  전화번호</a:t>
            </a:r>
            <a:endParaRPr lang="en-US" altLang="ko-KR" sz="1650" dirty="0"/>
          </a:p>
          <a:p>
            <a:pPr>
              <a:lnSpc>
                <a:spcPct val="150000"/>
              </a:lnSpc>
            </a:pPr>
            <a:r>
              <a:rPr lang="ko-KR" altLang="en-US" sz="1650" dirty="0"/>
              <a:t>  </a:t>
            </a:r>
            <a:r>
              <a:rPr lang="ko-KR" altLang="en-US" sz="1650" dirty="0" err="1"/>
              <a:t>사무실위치</a:t>
            </a:r>
            <a:endParaRPr lang="en-US" altLang="ko-KR" sz="1650" dirty="0"/>
          </a:p>
          <a:p>
            <a:pPr algn="ctr"/>
            <a:endParaRPr lang="ko-KR" altLang="en-US" sz="1350" dirty="0"/>
          </a:p>
        </p:txBody>
      </p:sp>
      <p:sp>
        <p:nvSpPr>
          <p:cNvPr id="11" name="TextBox 10"/>
          <p:cNvSpPr txBox="1"/>
          <p:nvPr/>
        </p:nvSpPr>
        <p:spPr>
          <a:xfrm>
            <a:off x="1275347" y="1601518"/>
            <a:ext cx="950495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50" dirty="0"/>
              <a:t>학과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889459" y="1952125"/>
            <a:ext cx="1961147" cy="5654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50" dirty="0" err="1"/>
              <a:t>학생번호</a:t>
            </a:r>
            <a:endParaRPr lang="ko-KR" altLang="en-US" sz="1650" dirty="0"/>
          </a:p>
        </p:txBody>
      </p:sp>
      <p:sp>
        <p:nvSpPr>
          <p:cNvPr id="13" name="직사각형 12"/>
          <p:cNvSpPr/>
          <p:nvPr/>
        </p:nvSpPr>
        <p:spPr>
          <a:xfrm>
            <a:off x="5889459" y="2517608"/>
            <a:ext cx="1961147" cy="25747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650" dirty="0"/>
              <a:t>    이름</a:t>
            </a:r>
            <a:endParaRPr lang="en-US" altLang="ko-KR" sz="1650" dirty="0"/>
          </a:p>
          <a:p>
            <a:pPr>
              <a:lnSpc>
                <a:spcPct val="150000"/>
              </a:lnSpc>
            </a:pPr>
            <a:r>
              <a:rPr lang="ko-KR" altLang="en-US" sz="1650" dirty="0"/>
              <a:t>    나이</a:t>
            </a:r>
            <a:endParaRPr lang="en-US" altLang="ko-KR" sz="1650" dirty="0"/>
          </a:p>
          <a:p>
            <a:pPr>
              <a:lnSpc>
                <a:spcPct val="150000"/>
              </a:lnSpc>
            </a:pPr>
            <a:r>
              <a:rPr lang="ko-KR" altLang="en-US" sz="1650" dirty="0"/>
              <a:t>    성별</a:t>
            </a:r>
            <a:endParaRPr lang="en-US" altLang="ko-KR" sz="1650" dirty="0"/>
          </a:p>
          <a:p>
            <a:pPr>
              <a:lnSpc>
                <a:spcPct val="150000"/>
              </a:lnSpc>
            </a:pPr>
            <a:r>
              <a:rPr lang="ko-KR" altLang="en-US" sz="1650" dirty="0"/>
              <a:t>    주소</a:t>
            </a:r>
            <a:endParaRPr lang="en-US" altLang="ko-KR" sz="1650" dirty="0"/>
          </a:p>
          <a:p>
            <a:pPr>
              <a:lnSpc>
                <a:spcPct val="150000"/>
              </a:lnSpc>
            </a:pPr>
            <a:r>
              <a:rPr lang="ko-KR" altLang="en-US" sz="1650" dirty="0"/>
              <a:t>    </a:t>
            </a:r>
            <a:r>
              <a:rPr lang="ko-KR" altLang="en-US" sz="1650" dirty="0" err="1"/>
              <a:t>학과코드</a:t>
            </a:r>
            <a:r>
              <a:rPr lang="en-US" altLang="ko-KR" sz="1650" dirty="0"/>
              <a:t>(FK)</a:t>
            </a:r>
            <a:endParaRPr lang="ko-KR" altLang="en-US" sz="1650" dirty="0"/>
          </a:p>
        </p:txBody>
      </p:sp>
      <p:sp>
        <p:nvSpPr>
          <p:cNvPr id="14" name="TextBox 13"/>
          <p:cNvSpPr txBox="1"/>
          <p:nvPr/>
        </p:nvSpPr>
        <p:spPr>
          <a:xfrm>
            <a:off x="5733048" y="1586004"/>
            <a:ext cx="950495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50" dirty="0"/>
              <a:t>학생</a:t>
            </a:r>
          </a:p>
        </p:txBody>
      </p:sp>
      <p:cxnSp>
        <p:nvCxnSpPr>
          <p:cNvPr id="16" name="직선 연결선 15"/>
          <p:cNvCxnSpPr>
            <a:stCxn id="10" idx="3"/>
            <a:endCxn id="13" idx="1"/>
          </p:cNvCxnSpPr>
          <p:nvPr/>
        </p:nvCxnSpPr>
        <p:spPr>
          <a:xfrm>
            <a:off x="3392906" y="3804987"/>
            <a:ext cx="2496553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681663" y="3534277"/>
            <a:ext cx="0" cy="541421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5366084" y="3534277"/>
            <a:ext cx="0" cy="541421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V="1">
            <a:off x="5366084" y="3534277"/>
            <a:ext cx="523374" cy="27071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endCxn id="13" idx="1"/>
          </p:cNvCxnSpPr>
          <p:nvPr/>
        </p:nvCxnSpPr>
        <p:spPr>
          <a:xfrm>
            <a:off x="5366084" y="3804985"/>
            <a:ext cx="523375" cy="2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5366084" y="3804986"/>
            <a:ext cx="523375" cy="270711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90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988128"/>
              </p:ext>
            </p:extLst>
          </p:nvPr>
        </p:nvGraphicFramePr>
        <p:xfrm>
          <a:off x="1114425" y="1396998"/>
          <a:ext cx="6934200" cy="168910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26969">
                  <a:extLst>
                    <a:ext uri="{9D8B030D-6E8A-4147-A177-3AD203B41FA5}">
                      <a16:colId xmlns:a16="http://schemas.microsoft.com/office/drawing/2014/main" val="586050379"/>
                    </a:ext>
                  </a:extLst>
                </a:gridCol>
                <a:gridCol w="2140131">
                  <a:extLst>
                    <a:ext uri="{9D8B030D-6E8A-4147-A177-3AD203B41FA5}">
                      <a16:colId xmlns:a16="http://schemas.microsoft.com/office/drawing/2014/main" val="2731143291"/>
                    </a:ext>
                  </a:extLst>
                </a:gridCol>
                <a:gridCol w="1916205">
                  <a:extLst>
                    <a:ext uri="{9D8B030D-6E8A-4147-A177-3AD203B41FA5}">
                      <a16:colId xmlns:a16="http://schemas.microsoft.com/office/drawing/2014/main" val="2606106782"/>
                    </a:ext>
                  </a:extLst>
                </a:gridCol>
                <a:gridCol w="1550895">
                  <a:extLst>
                    <a:ext uri="{9D8B030D-6E8A-4147-A177-3AD203B41FA5}">
                      <a16:colId xmlns:a16="http://schemas.microsoft.com/office/drawing/2014/main" val="3607475527"/>
                    </a:ext>
                  </a:extLst>
                </a:gridCol>
              </a:tblGrid>
              <a:tr h="4222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학과코드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학과명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전화번호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사무실 위치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374760"/>
                  </a:ext>
                </a:extLst>
              </a:tr>
              <a:tr h="422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소프트웨어학과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02-1234-1234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</a:t>
                      </a:r>
                      <a:r>
                        <a:rPr lang="ko-KR" altLang="en-US" sz="1400" dirty="0" smtClean="0"/>
                        <a:t>동 </a:t>
                      </a:r>
                      <a:r>
                        <a:rPr lang="en-US" altLang="ko-KR" sz="1400" dirty="0" smtClean="0"/>
                        <a:t>3</a:t>
                      </a:r>
                      <a:r>
                        <a:rPr lang="ko-KR" altLang="en-US" sz="1400" dirty="0" smtClean="0"/>
                        <a:t>층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9308985"/>
                  </a:ext>
                </a:extLst>
              </a:tr>
              <a:tr h="422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102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전기전자공학과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02-1234-4567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</a:t>
                      </a:r>
                      <a:r>
                        <a:rPr lang="ko-KR" altLang="en-US" sz="1400" dirty="0" smtClean="0"/>
                        <a:t>동 </a:t>
                      </a:r>
                      <a:r>
                        <a:rPr lang="en-US" altLang="ko-KR" sz="1400" dirty="0" smtClean="0"/>
                        <a:t>4</a:t>
                      </a:r>
                      <a:r>
                        <a:rPr lang="ko-KR" altLang="en-US" sz="1400" dirty="0" smtClean="0"/>
                        <a:t>층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0788158"/>
                  </a:ext>
                </a:extLst>
              </a:tr>
              <a:tr h="422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103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화학공학과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02-1234-5678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</a:t>
                      </a:r>
                      <a:r>
                        <a:rPr lang="ko-KR" altLang="en-US" sz="1400" dirty="0" smtClean="0"/>
                        <a:t>동 </a:t>
                      </a:r>
                      <a:r>
                        <a:rPr lang="en-US" altLang="ko-KR" sz="1400" dirty="0" smtClean="0"/>
                        <a:t>5</a:t>
                      </a:r>
                      <a:r>
                        <a:rPr lang="ko-KR" altLang="en-US" sz="1400" dirty="0" smtClean="0"/>
                        <a:t>층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6236772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867655"/>
              </p:ext>
            </p:extLst>
          </p:nvPr>
        </p:nvGraphicFramePr>
        <p:xfrm>
          <a:off x="1114426" y="3971924"/>
          <a:ext cx="6934200" cy="173355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20802">
                  <a:extLst>
                    <a:ext uri="{9D8B030D-6E8A-4147-A177-3AD203B41FA5}">
                      <a16:colId xmlns:a16="http://schemas.microsoft.com/office/drawing/2014/main" val="3433366818"/>
                    </a:ext>
                  </a:extLst>
                </a:gridCol>
                <a:gridCol w="1115848">
                  <a:extLst>
                    <a:ext uri="{9D8B030D-6E8A-4147-A177-3AD203B41FA5}">
                      <a16:colId xmlns:a16="http://schemas.microsoft.com/office/drawing/2014/main" val="108526275"/>
                    </a:ext>
                  </a:extLst>
                </a:gridCol>
                <a:gridCol w="865351">
                  <a:extLst>
                    <a:ext uri="{9D8B030D-6E8A-4147-A177-3AD203B41FA5}">
                      <a16:colId xmlns:a16="http://schemas.microsoft.com/office/drawing/2014/main" val="3795512504"/>
                    </a:ext>
                  </a:extLst>
                </a:gridCol>
                <a:gridCol w="751489">
                  <a:extLst>
                    <a:ext uri="{9D8B030D-6E8A-4147-A177-3AD203B41FA5}">
                      <a16:colId xmlns:a16="http://schemas.microsoft.com/office/drawing/2014/main" val="699359140"/>
                    </a:ext>
                  </a:extLst>
                </a:gridCol>
                <a:gridCol w="1924269">
                  <a:extLst>
                    <a:ext uri="{9D8B030D-6E8A-4147-A177-3AD203B41FA5}">
                      <a16:colId xmlns:a16="http://schemas.microsoft.com/office/drawing/2014/main" val="2414633731"/>
                    </a:ext>
                  </a:extLst>
                </a:gridCol>
                <a:gridCol w="956441">
                  <a:extLst>
                    <a:ext uri="{9D8B030D-6E8A-4147-A177-3AD203B41FA5}">
                      <a16:colId xmlns:a16="http://schemas.microsoft.com/office/drawing/2014/main" val="3016403269"/>
                    </a:ext>
                  </a:extLst>
                </a:gridCol>
              </a:tblGrid>
              <a:tr h="4333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 err="1" smtClean="0">
                          <a:solidFill>
                            <a:schemeClr val="tx1"/>
                          </a:solidFill>
                        </a:rPr>
                        <a:t>학생번호</a:t>
                      </a:r>
                      <a:endParaRPr lang="ko-KR" altLang="en-US" sz="1400" u="sng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나이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성별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학과코드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6084173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20211234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algn="l" latinLnBrk="1"/>
                      <a:r>
                        <a:rPr lang="ko-KR" altLang="en-US" sz="1400" dirty="0" err="1" smtClean="0"/>
                        <a:t>이강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22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여자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서울시 종로구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102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63800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20211235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algn="l" latinLnBrk="1"/>
                      <a:r>
                        <a:rPr lang="ko-KR" altLang="en-US" sz="1400" dirty="0" err="1" smtClean="0"/>
                        <a:t>박대양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25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남자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경기도 성남시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1990535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20211236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algn="l" latinLnBrk="1"/>
                      <a:r>
                        <a:rPr lang="ko-KR" altLang="en-US" sz="1400" dirty="0" err="1" smtClean="0"/>
                        <a:t>한비야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23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여자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경기도 수원시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103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7746235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19175" y="942975"/>
            <a:ext cx="66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학과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19175" y="3525322"/>
            <a:ext cx="66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184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106</Words>
  <Application>Microsoft Office PowerPoint</Application>
  <PresentationFormat>화면 슬라이드 쇼(4:3)</PresentationFormat>
  <Paragraphs>77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Calibri</vt:lpstr>
      <vt:lpstr>Calibri Light</vt:lpstr>
      <vt:lpstr>Office 테마</vt:lpstr>
      <vt:lpstr>데이터베이스 구축</vt:lpstr>
      <vt:lpstr>  학교 데이터베이스 구축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데이터베이스 구축</dc:title>
  <dc:creator>user</dc:creator>
  <cp:lastModifiedBy>user</cp:lastModifiedBy>
  <cp:revision>9</cp:revision>
  <dcterms:created xsi:type="dcterms:W3CDTF">2023-04-14T08:06:04Z</dcterms:created>
  <dcterms:modified xsi:type="dcterms:W3CDTF">2023-04-14T09:13:11Z</dcterms:modified>
</cp:coreProperties>
</file>