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윤호" initials="황윤" lastIdx="1" clrIdx="0">
    <p:extLst>
      <p:ext uri="{19B8F6BF-5375-455C-9EA6-DF929625EA0E}">
        <p15:presenceInfo xmlns:p15="http://schemas.microsoft.com/office/powerpoint/2012/main" userId="de55f8e1aa3b0b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B680F-3B7A-44FF-B13D-9B92F8B2C72A}" v="984" dt="2020-08-16T06:38:15.708"/>
    <p1510:client id="{EE8AB29A-C343-4D0A-8E59-057B725AFA4F}" v="25" dt="2020-08-16T07:24:42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윤호" userId="de55f8e1aa3b0b07" providerId="LiveId" clId="{EE8AB29A-C343-4D0A-8E59-057B725AFA4F}"/>
    <pc:docChg chg="undo custSel mod addSld modSld">
      <pc:chgData name="황 윤호" userId="de55f8e1aa3b0b07" providerId="LiveId" clId="{EE8AB29A-C343-4D0A-8E59-057B725AFA4F}" dt="2020-08-16T07:24:49.795" v="1953" actId="26606"/>
      <pc:docMkLst>
        <pc:docMk/>
      </pc:docMkLst>
      <pc:sldChg chg="addSp delSp modSp mod setBg">
        <pc:chgData name="황 윤호" userId="de55f8e1aa3b0b07" providerId="LiveId" clId="{EE8AB29A-C343-4D0A-8E59-057B725AFA4F}" dt="2020-08-16T07:17:41.324" v="1873" actId="478"/>
        <pc:sldMkLst>
          <pc:docMk/>
          <pc:sldMk cId="1705906076" sldId="256"/>
        </pc:sldMkLst>
        <pc:spChg chg="mod">
          <ac:chgData name="황 윤호" userId="de55f8e1aa3b0b07" providerId="LiveId" clId="{EE8AB29A-C343-4D0A-8E59-057B725AFA4F}" dt="2020-08-16T06:59:59.090" v="123" actId="20577"/>
          <ac:spMkLst>
            <pc:docMk/>
            <pc:sldMk cId="1705906076" sldId="256"/>
            <ac:spMk id="5" creationId="{13D3189D-50CF-44A5-8E68-6E7B3B280AA0}"/>
          </ac:spMkLst>
        </pc:spChg>
        <pc:cxnChg chg="add del mod">
          <ac:chgData name="황 윤호" userId="de55f8e1aa3b0b07" providerId="LiveId" clId="{EE8AB29A-C343-4D0A-8E59-057B725AFA4F}" dt="2020-08-16T07:17:41.324" v="1873" actId="478"/>
          <ac:cxnSpMkLst>
            <pc:docMk/>
            <pc:sldMk cId="1705906076" sldId="256"/>
            <ac:cxnSpMk id="3" creationId="{DB893C3A-3068-49DF-AA1D-EB7FD1F28B85}"/>
          </ac:cxnSpMkLst>
        </pc:cxnChg>
      </pc:sldChg>
      <pc:sldChg chg="addSp modSp mod setBg">
        <pc:chgData name="황 윤호" userId="de55f8e1aa3b0b07" providerId="LiveId" clId="{EE8AB29A-C343-4D0A-8E59-057B725AFA4F}" dt="2020-08-16T07:19:37.520" v="1938" actId="27636"/>
        <pc:sldMkLst>
          <pc:docMk/>
          <pc:sldMk cId="2799549948" sldId="257"/>
        </pc:sldMkLst>
        <pc:spChg chg="mod">
          <ac:chgData name="황 윤호" userId="de55f8e1aa3b0b07" providerId="LiveId" clId="{EE8AB29A-C343-4D0A-8E59-057B725AFA4F}" dt="2020-08-16T07:19:37.520" v="1938" actId="27636"/>
          <ac:spMkLst>
            <pc:docMk/>
            <pc:sldMk cId="2799549948" sldId="257"/>
            <ac:spMk id="3" creationId="{0C8BBD8D-6567-42C4-8820-A6A901770CF6}"/>
          </ac:spMkLst>
        </pc:spChg>
        <pc:cxnChg chg="add mod">
          <ac:chgData name="황 윤호" userId="de55f8e1aa3b0b07" providerId="LiveId" clId="{EE8AB29A-C343-4D0A-8E59-057B725AFA4F}" dt="2020-08-16T07:16:47.671" v="1852"/>
          <ac:cxnSpMkLst>
            <pc:docMk/>
            <pc:sldMk cId="2799549948" sldId="257"/>
            <ac:cxnSpMk id="4" creationId="{D0A6E3E8-B2AD-4D02-8BCC-D5B16E3759B7}"/>
          </ac:cxnSpMkLst>
        </pc:cxnChg>
      </pc:sldChg>
      <pc:sldChg chg="addSp modSp mod setBg">
        <pc:chgData name="황 윤호" userId="de55f8e1aa3b0b07" providerId="LiveId" clId="{EE8AB29A-C343-4D0A-8E59-057B725AFA4F}" dt="2020-08-16T07:20:01.596" v="1940" actId="14100"/>
        <pc:sldMkLst>
          <pc:docMk/>
          <pc:sldMk cId="1724239284" sldId="258"/>
        </pc:sldMkLst>
        <pc:spChg chg="mod">
          <ac:chgData name="황 윤호" userId="de55f8e1aa3b0b07" providerId="LiveId" clId="{EE8AB29A-C343-4D0A-8E59-057B725AFA4F}" dt="2020-08-16T07:20:01.596" v="1940" actId="14100"/>
          <ac:spMkLst>
            <pc:docMk/>
            <pc:sldMk cId="1724239284" sldId="258"/>
            <ac:spMk id="8" creationId="{A1B04E61-69B7-459C-B677-488E658CAC25}"/>
          </ac:spMkLst>
        </pc:spChg>
        <pc:cxnChg chg="add mod">
          <ac:chgData name="황 윤호" userId="de55f8e1aa3b0b07" providerId="LiveId" clId="{EE8AB29A-C343-4D0A-8E59-057B725AFA4F}" dt="2020-08-16T07:16:50.431" v="1853"/>
          <ac:cxnSpMkLst>
            <pc:docMk/>
            <pc:sldMk cId="1724239284" sldId="258"/>
            <ac:cxnSpMk id="10" creationId="{4417D3A0-83ED-4E2A-8DBA-302FA40DAD06}"/>
          </ac:cxnSpMkLst>
        </pc:cxnChg>
      </pc:sldChg>
      <pc:sldChg chg="addSp modSp">
        <pc:chgData name="황 윤호" userId="de55f8e1aa3b0b07" providerId="LiveId" clId="{EE8AB29A-C343-4D0A-8E59-057B725AFA4F}" dt="2020-08-16T07:16:52.439" v="1854"/>
        <pc:sldMkLst>
          <pc:docMk/>
          <pc:sldMk cId="729245480" sldId="259"/>
        </pc:sldMkLst>
        <pc:cxnChg chg="add mod">
          <ac:chgData name="황 윤호" userId="de55f8e1aa3b0b07" providerId="LiveId" clId="{EE8AB29A-C343-4D0A-8E59-057B725AFA4F}" dt="2020-08-16T07:16:52.439" v="1854"/>
          <ac:cxnSpMkLst>
            <pc:docMk/>
            <pc:sldMk cId="729245480" sldId="259"/>
            <ac:cxnSpMk id="4" creationId="{C6F91A59-6518-4510-B6AC-075F29DCB2FC}"/>
          </ac:cxnSpMkLst>
        </pc:cxnChg>
      </pc:sldChg>
      <pc:sldChg chg="addSp modSp mod">
        <pc:chgData name="황 윤호" userId="de55f8e1aa3b0b07" providerId="LiveId" clId="{EE8AB29A-C343-4D0A-8E59-057B725AFA4F}" dt="2020-08-16T07:17:01.002" v="1856" actId="1076"/>
        <pc:sldMkLst>
          <pc:docMk/>
          <pc:sldMk cId="1771870459" sldId="260"/>
        </pc:sldMkLst>
        <pc:cxnChg chg="add mod">
          <ac:chgData name="황 윤호" userId="de55f8e1aa3b0b07" providerId="LiveId" clId="{EE8AB29A-C343-4D0A-8E59-057B725AFA4F}" dt="2020-08-16T07:17:01.002" v="1856" actId="1076"/>
          <ac:cxnSpMkLst>
            <pc:docMk/>
            <pc:sldMk cId="1771870459" sldId="260"/>
            <ac:cxnSpMk id="4" creationId="{3E3DB6DD-72C9-4EDC-B9CC-5ECC8DCF630A}"/>
          </ac:cxnSpMkLst>
        </pc:cxnChg>
      </pc:sldChg>
      <pc:sldChg chg="addSp modSp mod">
        <pc:chgData name="황 윤호" userId="de55f8e1aa3b0b07" providerId="LiveId" clId="{EE8AB29A-C343-4D0A-8E59-057B725AFA4F}" dt="2020-08-16T07:17:06.218" v="1858" actId="1076"/>
        <pc:sldMkLst>
          <pc:docMk/>
          <pc:sldMk cId="1711170354" sldId="261"/>
        </pc:sldMkLst>
        <pc:cxnChg chg="add mod">
          <ac:chgData name="황 윤호" userId="de55f8e1aa3b0b07" providerId="LiveId" clId="{EE8AB29A-C343-4D0A-8E59-057B725AFA4F}" dt="2020-08-16T07:17:06.218" v="1858" actId="1076"/>
          <ac:cxnSpMkLst>
            <pc:docMk/>
            <pc:sldMk cId="1711170354" sldId="261"/>
            <ac:cxnSpMk id="4" creationId="{FD194BEE-BE29-45EB-AAB6-5857BD819D46}"/>
          </ac:cxnSpMkLst>
        </pc:cxnChg>
      </pc:sldChg>
      <pc:sldChg chg="addSp modSp mod">
        <pc:chgData name="황 윤호" userId="de55f8e1aa3b0b07" providerId="LiveId" clId="{EE8AB29A-C343-4D0A-8E59-057B725AFA4F}" dt="2020-08-16T07:17:11.500" v="1860" actId="1076"/>
        <pc:sldMkLst>
          <pc:docMk/>
          <pc:sldMk cId="3328892178" sldId="262"/>
        </pc:sldMkLst>
        <pc:cxnChg chg="add mod">
          <ac:chgData name="황 윤호" userId="de55f8e1aa3b0b07" providerId="LiveId" clId="{EE8AB29A-C343-4D0A-8E59-057B725AFA4F}" dt="2020-08-16T07:17:11.500" v="1860" actId="1076"/>
          <ac:cxnSpMkLst>
            <pc:docMk/>
            <pc:sldMk cId="3328892178" sldId="262"/>
            <ac:cxnSpMk id="4" creationId="{7DEE6B99-A682-42F5-B93D-3ECC7E838540}"/>
          </ac:cxnSpMkLst>
        </pc:cxnChg>
      </pc:sldChg>
      <pc:sldChg chg="addSp modSp">
        <pc:chgData name="황 윤호" userId="de55f8e1aa3b0b07" providerId="LiveId" clId="{EE8AB29A-C343-4D0A-8E59-057B725AFA4F}" dt="2020-08-16T07:17:14.086" v="1861"/>
        <pc:sldMkLst>
          <pc:docMk/>
          <pc:sldMk cId="772121678" sldId="263"/>
        </pc:sldMkLst>
        <pc:cxnChg chg="add mod">
          <ac:chgData name="황 윤호" userId="de55f8e1aa3b0b07" providerId="LiveId" clId="{EE8AB29A-C343-4D0A-8E59-057B725AFA4F}" dt="2020-08-16T07:17:14.086" v="1861"/>
          <ac:cxnSpMkLst>
            <pc:docMk/>
            <pc:sldMk cId="772121678" sldId="263"/>
            <ac:cxnSpMk id="4" creationId="{431DDDBB-85FD-4740-87ED-7A6087D2C2E6}"/>
          </ac:cxnSpMkLst>
        </pc:cxnChg>
      </pc:sldChg>
      <pc:sldChg chg="addSp modSp">
        <pc:chgData name="황 윤호" userId="de55f8e1aa3b0b07" providerId="LiveId" clId="{EE8AB29A-C343-4D0A-8E59-057B725AFA4F}" dt="2020-08-16T07:17:16.279" v="1862"/>
        <pc:sldMkLst>
          <pc:docMk/>
          <pc:sldMk cId="1508284062" sldId="264"/>
        </pc:sldMkLst>
        <pc:cxnChg chg="add mod">
          <ac:chgData name="황 윤호" userId="de55f8e1aa3b0b07" providerId="LiveId" clId="{EE8AB29A-C343-4D0A-8E59-057B725AFA4F}" dt="2020-08-16T07:17:16.279" v="1862"/>
          <ac:cxnSpMkLst>
            <pc:docMk/>
            <pc:sldMk cId="1508284062" sldId="264"/>
            <ac:cxnSpMk id="4" creationId="{B5CDB1B8-6B5C-4C85-B5DE-0FDC1C313124}"/>
          </ac:cxnSpMkLst>
        </pc:cxnChg>
      </pc:sldChg>
      <pc:sldChg chg="addSp modSp mod">
        <pc:chgData name="황 윤호" userId="de55f8e1aa3b0b07" providerId="LiveId" clId="{EE8AB29A-C343-4D0A-8E59-057B725AFA4F}" dt="2020-08-16T07:17:17.810" v="1863"/>
        <pc:sldMkLst>
          <pc:docMk/>
          <pc:sldMk cId="1214078266" sldId="265"/>
        </pc:sldMkLst>
        <pc:spChg chg="mod">
          <ac:chgData name="황 윤호" userId="de55f8e1aa3b0b07" providerId="LiveId" clId="{EE8AB29A-C343-4D0A-8E59-057B725AFA4F}" dt="2020-08-16T06:59:53.531" v="120" actId="20577"/>
          <ac:spMkLst>
            <pc:docMk/>
            <pc:sldMk cId="1214078266" sldId="265"/>
            <ac:spMk id="2" creationId="{039DC9C7-FE81-45AE-B944-BD9133CCD030}"/>
          </ac:spMkLst>
        </pc:spChg>
        <pc:cxnChg chg="add mod">
          <ac:chgData name="황 윤호" userId="de55f8e1aa3b0b07" providerId="LiveId" clId="{EE8AB29A-C343-4D0A-8E59-057B725AFA4F}" dt="2020-08-16T07:17:17.810" v="1863"/>
          <ac:cxnSpMkLst>
            <pc:docMk/>
            <pc:sldMk cId="1214078266" sldId="265"/>
            <ac:cxnSpMk id="4" creationId="{A1F49BE7-D062-4780-9AE0-0DD513549EE6}"/>
          </ac:cxnSpMkLst>
        </pc:cxnChg>
      </pc:sldChg>
      <pc:sldChg chg="addSp modSp">
        <pc:chgData name="황 윤호" userId="de55f8e1aa3b0b07" providerId="LiveId" clId="{EE8AB29A-C343-4D0A-8E59-057B725AFA4F}" dt="2020-08-16T07:17:20.914" v="1864"/>
        <pc:sldMkLst>
          <pc:docMk/>
          <pc:sldMk cId="43724065" sldId="266"/>
        </pc:sldMkLst>
        <pc:cxnChg chg="add mod">
          <ac:chgData name="황 윤호" userId="de55f8e1aa3b0b07" providerId="LiveId" clId="{EE8AB29A-C343-4D0A-8E59-057B725AFA4F}" dt="2020-08-16T07:17:20.914" v="1864"/>
          <ac:cxnSpMkLst>
            <pc:docMk/>
            <pc:sldMk cId="43724065" sldId="266"/>
            <ac:cxnSpMk id="6" creationId="{87780CD7-898F-433D-8FEF-88771A3A8D48}"/>
          </ac:cxnSpMkLst>
        </pc:cxnChg>
      </pc:sldChg>
      <pc:sldChg chg="addSp modSp">
        <pc:chgData name="황 윤호" userId="de55f8e1aa3b0b07" providerId="LiveId" clId="{EE8AB29A-C343-4D0A-8E59-057B725AFA4F}" dt="2020-08-16T07:17:22.713" v="1865"/>
        <pc:sldMkLst>
          <pc:docMk/>
          <pc:sldMk cId="488980280" sldId="267"/>
        </pc:sldMkLst>
        <pc:cxnChg chg="add mod">
          <ac:chgData name="황 윤호" userId="de55f8e1aa3b0b07" providerId="LiveId" clId="{EE8AB29A-C343-4D0A-8E59-057B725AFA4F}" dt="2020-08-16T07:17:22.713" v="1865"/>
          <ac:cxnSpMkLst>
            <pc:docMk/>
            <pc:sldMk cId="488980280" sldId="267"/>
            <ac:cxnSpMk id="4" creationId="{4C481AA6-6413-49FE-8E54-A51DECEAAA3D}"/>
          </ac:cxnSpMkLst>
        </pc:cxnChg>
      </pc:sldChg>
      <pc:sldChg chg="addSp modSp">
        <pc:chgData name="황 윤호" userId="de55f8e1aa3b0b07" providerId="LiveId" clId="{EE8AB29A-C343-4D0A-8E59-057B725AFA4F}" dt="2020-08-16T07:17:24.184" v="1866"/>
        <pc:sldMkLst>
          <pc:docMk/>
          <pc:sldMk cId="1789548538" sldId="268"/>
        </pc:sldMkLst>
        <pc:cxnChg chg="add mod">
          <ac:chgData name="황 윤호" userId="de55f8e1aa3b0b07" providerId="LiveId" clId="{EE8AB29A-C343-4D0A-8E59-057B725AFA4F}" dt="2020-08-16T07:17:24.184" v="1866"/>
          <ac:cxnSpMkLst>
            <pc:docMk/>
            <pc:sldMk cId="1789548538" sldId="268"/>
            <ac:cxnSpMk id="4" creationId="{0897A0B1-5C09-4C7A-BC2E-E5A4A5B24B8E}"/>
          </ac:cxnSpMkLst>
        </pc:cxnChg>
      </pc:sldChg>
      <pc:sldChg chg="addSp modSp">
        <pc:chgData name="황 윤호" userId="de55f8e1aa3b0b07" providerId="LiveId" clId="{EE8AB29A-C343-4D0A-8E59-057B725AFA4F}" dt="2020-08-16T07:17:25.739" v="1867"/>
        <pc:sldMkLst>
          <pc:docMk/>
          <pc:sldMk cId="493243733" sldId="269"/>
        </pc:sldMkLst>
        <pc:cxnChg chg="add mod">
          <ac:chgData name="황 윤호" userId="de55f8e1aa3b0b07" providerId="LiveId" clId="{EE8AB29A-C343-4D0A-8E59-057B725AFA4F}" dt="2020-08-16T07:17:25.739" v="1867"/>
          <ac:cxnSpMkLst>
            <pc:docMk/>
            <pc:sldMk cId="493243733" sldId="269"/>
            <ac:cxnSpMk id="4" creationId="{8A4F55DA-FA21-4E8C-BFFE-DC4A36ADBB1B}"/>
          </ac:cxnSpMkLst>
        </pc:cxnChg>
      </pc:sldChg>
      <pc:sldChg chg="addSp modSp">
        <pc:chgData name="황 윤호" userId="de55f8e1aa3b0b07" providerId="LiveId" clId="{EE8AB29A-C343-4D0A-8E59-057B725AFA4F}" dt="2020-08-16T07:17:28.525" v="1868"/>
        <pc:sldMkLst>
          <pc:docMk/>
          <pc:sldMk cId="99617494" sldId="270"/>
        </pc:sldMkLst>
        <pc:cxnChg chg="add mod">
          <ac:chgData name="황 윤호" userId="de55f8e1aa3b0b07" providerId="LiveId" clId="{EE8AB29A-C343-4D0A-8E59-057B725AFA4F}" dt="2020-08-16T07:17:28.525" v="1868"/>
          <ac:cxnSpMkLst>
            <pc:docMk/>
            <pc:sldMk cId="99617494" sldId="270"/>
            <ac:cxnSpMk id="5" creationId="{9D6F02C4-B97A-44CA-A4A6-62B38844B71A}"/>
          </ac:cxnSpMkLst>
        </pc:cxnChg>
      </pc:sldChg>
      <pc:sldChg chg="addSp modSp">
        <pc:chgData name="황 윤호" userId="de55f8e1aa3b0b07" providerId="LiveId" clId="{EE8AB29A-C343-4D0A-8E59-057B725AFA4F}" dt="2020-08-16T07:17:30.620" v="1869"/>
        <pc:sldMkLst>
          <pc:docMk/>
          <pc:sldMk cId="963056226" sldId="271"/>
        </pc:sldMkLst>
        <pc:cxnChg chg="add mod">
          <ac:chgData name="황 윤호" userId="de55f8e1aa3b0b07" providerId="LiveId" clId="{EE8AB29A-C343-4D0A-8E59-057B725AFA4F}" dt="2020-08-16T07:17:30.620" v="1869"/>
          <ac:cxnSpMkLst>
            <pc:docMk/>
            <pc:sldMk cId="963056226" sldId="271"/>
            <ac:cxnSpMk id="4" creationId="{36CB04EC-54CD-4DB5-8D53-B493A7B7D815}"/>
          </ac:cxnSpMkLst>
        </pc:cxnChg>
      </pc:sldChg>
      <pc:sldChg chg="addSp delSp modSp mod">
        <pc:chgData name="황 윤호" userId="de55f8e1aa3b0b07" providerId="LiveId" clId="{EE8AB29A-C343-4D0A-8E59-057B725AFA4F}" dt="2020-08-16T07:17:32.388" v="1870"/>
        <pc:sldMkLst>
          <pc:docMk/>
          <pc:sldMk cId="2228826493" sldId="272"/>
        </pc:sldMkLst>
        <pc:spChg chg="mod">
          <ac:chgData name="황 윤호" userId="de55f8e1aa3b0b07" providerId="LiveId" clId="{EE8AB29A-C343-4D0A-8E59-057B725AFA4F}" dt="2020-08-16T07:02:15.073" v="165" actId="255"/>
          <ac:spMkLst>
            <pc:docMk/>
            <pc:sldMk cId="2228826493" sldId="272"/>
            <ac:spMk id="3" creationId="{8227A893-05C5-42EF-8309-CFAEF2CF3AD9}"/>
          </ac:spMkLst>
        </pc:spChg>
        <pc:spChg chg="add mod">
          <ac:chgData name="황 윤호" userId="de55f8e1aa3b0b07" providerId="LiveId" clId="{EE8AB29A-C343-4D0A-8E59-057B725AFA4F}" dt="2020-08-16T07:02:35.675" v="170" actId="1076"/>
          <ac:spMkLst>
            <pc:docMk/>
            <pc:sldMk cId="2228826493" sldId="272"/>
            <ac:spMk id="4" creationId="{13B30ECF-3083-4FF2-9A6A-6D21C38DC430}"/>
          </ac:spMkLst>
        </pc:spChg>
        <pc:spChg chg="add mod">
          <ac:chgData name="황 윤호" userId="de55f8e1aa3b0b07" providerId="LiveId" clId="{EE8AB29A-C343-4D0A-8E59-057B725AFA4F}" dt="2020-08-16T07:02:41.270" v="172" actId="1076"/>
          <ac:spMkLst>
            <pc:docMk/>
            <pc:sldMk cId="2228826493" sldId="272"/>
            <ac:spMk id="6" creationId="{00F2F106-71AD-40D0-A785-499BA2C89302}"/>
          </ac:spMkLst>
        </pc:spChg>
        <pc:spChg chg="add mod">
          <ac:chgData name="황 윤호" userId="de55f8e1aa3b0b07" providerId="LiveId" clId="{EE8AB29A-C343-4D0A-8E59-057B725AFA4F}" dt="2020-08-16T07:02:55.637" v="176" actId="1076"/>
          <ac:spMkLst>
            <pc:docMk/>
            <pc:sldMk cId="2228826493" sldId="272"/>
            <ac:spMk id="8" creationId="{BA101943-4264-4646-9083-0E0046F3E1E8}"/>
          </ac:spMkLst>
        </pc:spChg>
        <pc:spChg chg="add mod">
          <ac:chgData name="황 윤호" userId="de55f8e1aa3b0b07" providerId="LiveId" clId="{EE8AB29A-C343-4D0A-8E59-057B725AFA4F}" dt="2020-08-16T07:03:08.215" v="178" actId="1076"/>
          <ac:spMkLst>
            <pc:docMk/>
            <pc:sldMk cId="2228826493" sldId="272"/>
            <ac:spMk id="10" creationId="{346D985C-46CA-41DE-8618-9DFEC57D3476}"/>
          </ac:spMkLst>
        </pc:spChg>
        <pc:spChg chg="add mod">
          <ac:chgData name="황 윤호" userId="de55f8e1aa3b0b07" providerId="LiveId" clId="{EE8AB29A-C343-4D0A-8E59-057B725AFA4F}" dt="2020-08-16T07:02:39.313" v="171" actId="1076"/>
          <ac:spMkLst>
            <pc:docMk/>
            <pc:sldMk cId="2228826493" sldId="272"/>
            <ac:spMk id="11" creationId="{8A78ABB8-D15C-4B98-BBF0-F4A097B853BC}"/>
          </ac:spMkLst>
        </pc:spChg>
        <pc:spChg chg="add mod">
          <ac:chgData name="황 윤호" userId="de55f8e1aa3b0b07" providerId="LiveId" clId="{EE8AB29A-C343-4D0A-8E59-057B725AFA4F}" dt="2020-08-16T07:02:53.681" v="175" actId="1076"/>
          <ac:spMkLst>
            <pc:docMk/>
            <pc:sldMk cId="2228826493" sldId="272"/>
            <ac:spMk id="13" creationId="{D808A5C4-A5BC-4B12-971B-596E2A9F77E8}"/>
          </ac:spMkLst>
        </pc:spChg>
        <pc:spChg chg="add mod">
          <ac:chgData name="황 윤호" userId="de55f8e1aa3b0b07" providerId="LiveId" clId="{EE8AB29A-C343-4D0A-8E59-057B725AFA4F}" dt="2020-08-16T07:02:57.631" v="177" actId="1076"/>
          <ac:spMkLst>
            <pc:docMk/>
            <pc:sldMk cId="2228826493" sldId="272"/>
            <ac:spMk id="14" creationId="{43B1DF84-381A-424B-9EA6-257FE6EC844F}"/>
          </ac:spMkLst>
        </pc:spChg>
        <pc:spChg chg="add del">
          <ac:chgData name="황 윤호" userId="de55f8e1aa3b0b07" providerId="LiveId" clId="{EE8AB29A-C343-4D0A-8E59-057B725AFA4F}" dt="2020-08-16T07:02:18.851" v="167" actId="22"/>
          <ac:spMkLst>
            <pc:docMk/>
            <pc:sldMk cId="2228826493" sldId="272"/>
            <ac:spMk id="16" creationId="{E63F7845-1F1C-4CD1-83DD-D4F73FE57F4D}"/>
          </ac:spMkLst>
        </pc:spChg>
        <pc:spChg chg="add mod">
          <ac:chgData name="황 윤호" userId="de55f8e1aa3b0b07" providerId="LiveId" clId="{EE8AB29A-C343-4D0A-8E59-057B725AFA4F}" dt="2020-08-16T07:02:28.908" v="169" actId="1076"/>
          <ac:spMkLst>
            <pc:docMk/>
            <pc:sldMk cId="2228826493" sldId="272"/>
            <ac:spMk id="18" creationId="{FC39F014-60E1-42F8-AD32-4E907A773FEA}"/>
          </ac:spMkLst>
        </pc:spChg>
        <pc:spChg chg="add mod">
          <ac:chgData name="황 윤호" userId="de55f8e1aa3b0b07" providerId="LiveId" clId="{EE8AB29A-C343-4D0A-8E59-057B725AFA4F}" dt="2020-08-16T07:03:55.665" v="190" actId="1076"/>
          <ac:spMkLst>
            <pc:docMk/>
            <pc:sldMk cId="2228826493" sldId="272"/>
            <ac:spMk id="20" creationId="{1EEAFF05-6F08-4044-AF70-462497A4E27C}"/>
          </ac:spMkLst>
        </pc:spChg>
        <pc:spChg chg="add mod">
          <ac:chgData name="황 윤호" userId="de55f8e1aa3b0b07" providerId="LiveId" clId="{EE8AB29A-C343-4D0A-8E59-057B725AFA4F}" dt="2020-08-16T07:04:02.565" v="192" actId="1076"/>
          <ac:spMkLst>
            <pc:docMk/>
            <pc:sldMk cId="2228826493" sldId="272"/>
            <ac:spMk id="22" creationId="{C5F66D73-D9C6-4497-B8C3-D0C0655B0E5B}"/>
          </ac:spMkLst>
        </pc:spChg>
        <pc:spChg chg="add mod">
          <ac:chgData name="황 윤호" userId="de55f8e1aa3b0b07" providerId="LiveId" clId="{EE8AB29A-C343-4D0A-8E59-057B725AFA4F}" dt="2020-08-16T07:03:58.088" v="191" actId="1076"/>
          <ac:spMkLst>
            <pc:docMk/>
            <pc:sldMk cId="2228826493" sldId="272"/>
            <ac:spMk id="24" creationId="{80ED6896-748C-4D18-A3FA-58329708F2C5}"/>
          </ac:spMkLst>
        </pc:spChg>
        <pc:spChg chg="add mod">
          <ac:chgData name="황 윤호" userId="de55f8e1aa3b0b07" providerId="LiveId" clId="{EE8AB29A-C343-4D0A-8E59-057B725AFA4F}" dt="2020-08-16T07:04:41.877" v="202" actId="1076"/>
          <ac:spMkLst>
            <pc:docMk/>
            <pc:sldMk cId="2228826493" sldId="272"/>
            <ac:spMk id="26" creationId="{9D4D4FB0-FFA2-48CE-8BA6-A06E0925A226}"/>
          </ac:spMkLst>
        </pc:spChg>
        <pc:spChg chg="add mod">
          <ac:chgData name="황 윤호" userId="de55f8e1aa3b0b07" providerId="LiveId" clId="{EE8AB29A-C343-4D0A-8E59-057B725AFA4F}" dt="2020-08-16T07:04:17.776" v="195" actId="1076"/>
          <ac:spMkLst>
            <pc:docMk/>
            <pc:sldMk cId="2228826493" sldId="272"/>
            <ac:spMk id="28" creationId="{90FD512C-48B0-4A99-9685-7CDC97C12474}"/>
          </ac:spMkLst>
        </pc:spChg>
        <pc:spChg chg="add mod">
          <ac:chgData name="황 윤호" userId="de55f8e1aa3b0b07" providerId="LiveId" clId="{EE8AB29A-C343-4D0A-8E59-057B725AFA4F}" dt="2020-08-16T07:04:30.019" v="199" actId="1076"/>
          <ac:spMkLst>
            <pc:docMk/>
            <pc:sldMk cId="2228826493" sldId="272"/>
            <ac:spMk id="30" creationId="{801C50D3-DB74-430F-9949-90C99D21BCE8}"/>
          </ac:spMkLst>
        </pc:spChg>
        <pc:spChg chg="add mod">
          <ac:chgData name="황 윤호" userId="de55f8e1aa3b0b07" providerId="LiveId" clId="{EE8AB29A-C343-4D0A-8E59-057B725AFA4F}" dt="2020-08-16T07:04:37.763" v="201" actId="1076"/>
          <ac:spMkLst>
            <pc:docMk/>
            <pc:sldMk cId="2228826493" sldId="272"/>
            <ac:spMk id="32" creationId="{0E000578-92C9-46B9-A220-DA50168E2E71}"/>
          </ac:spMkLst>
        </pc:spChg>
        <pc:spChg chg="add mod">
          <ac:chgData name="황 윤호" userId="de55f8e1aa3b0b07" providerId="LiveId" clId="{EE8AB29A-C343-4D0A-8E59-057B725AFA4F}" dt="2020-08-16T07:04:57.803" v="206" actId="1076"/>
          <ac:spMkLst>
            <pc:docMk/>
            <pc:sldMk cId="2228826493" sldId="272"/>
            <ac:spMk id="34" creationId="{B8E09AA6-3C4D-4776-BFCD-BE077ED74E78}"/>
          </ac:spMkLst>
        </pc:spChg>
        <pc:cxnChg chg="add mod">
          <ac:chgData name="황 윤호" userId="de55f8e1aa3b0b07" providerId="LiveId" clId="{EE8AB29A-C343-4D0A-8E59-057B725AFA4F}" dt="2020-08-16T07:17:32.388" v="1870"/>
          <ac:cxnSpMkLst>
            <pc:docMk/>
            <pc:sldMk cId="2228826493" sldId="272"/>
            <ac:cxnSpMk id="21" creationId="{87E145D0-9F5D-4CAB-8C6C-FCC5787540C5}"/>
          </ac:cxnSpMkLst>
        </pc:cxnChg>
      </pc:sldChg>
      <pc:sldChg chg="addSp modSp new mod">
        <pc:chgData name="황 윤호" userId="de55f8e1aa3b0b07" providerId="LiveId" clId="{EE8AB29A-C343-4D0A-8E59-057B725AFA4F}" dt="2020-08-16T07:17:34.133" v="1871"/>
        <pc:sldMkLst>
          <pc:docMk/>
          <pc:sldMk cId="2189227557" sldId="273"/>
        </pc:sldMkLst>
        <pc:spChg chg="mod">
          <ac:chgData name="황 윤호" userId="de55f8e1aa3b0b07" providerId="LiveId" clId="{EE8AB29A-C343-4D0A-8E59-057B725AFA4F}" dt="2020-08-16T07:05:28.223" v="280"/>
          <ac:spMkLst>
            <pc:docMk/>
            <pc:sldMk cId="2189227557" sldId="273"/>
            <ac:spMk id="2" creationId="{1F1F9BF0-6178-47D8-8819-68CE02344317}"/>
          </ac:spMkLst>
        </pc:spChg>
        <pc:spChg chg="mod">
          <ac:chgData name="황 윤호" userId="de55f8e1aa3b0b07" providerId="LiveId" clId="{EE8AB29A-C343-4D0A-8E59-057B725AFA4F}" dt="2020-08-16T07:15:07.288" v="1837" actId="255"/>
          <ac:spMkLst>
            <pc:docMk/>
            <pc:sldMk cId="2189227557" sldId="273"/>
            <ac:spMk id="3" creationId="{1ABD320E-03F1-4283-90CC-A6D06D96DA19}"/>
          </ac:spMkLst>
        </pc:spChg>
        <pc:cxnChg chg="add mod">
          <ac:chgData name="황 윤호" userId="de55f8e1aa3b0b07" providerId="LiveId" clId="{EE8AB29A-C343-4D0A-8E59-057B725AFA4F}" dt="2020-08-16T07:17:34.133" v="1871"/>
          <ac:cxnSpMkLst>
            <pc:docMk/>
            <pc:sldMk cId="2189227557" sldId="273"/>
            <ac:cxnSpMk id="4" creationId="{3DCF351F-696E-49C8-946B-911A489CD6C6}"/>
          </ac:cxnSpMkLst>
        </pc:cxnChg>
      </pc:sldChg>
      <pc:sldChg chg="addSp modSp new mod">
        <pc:chgData name="황 윤호" userId="de55f8e1aa3b0b07" providerId="LiveId" clId="{EE8AB29A-C343-4D0A-8E59-057B725AFA4F}" dt="2020-08-16T07:23:02.356" v="1944" actId="20577"/>
        <pc:sldMkLst>
          <pc:docMk/>
          <pc:sldMk cId="2442124035" sldId="274"/>
        </pc:sldMkLst>
        <pc:spChg chg="mod">
          <ac:chgData name="황 윤호" userId="de55f8e1aa3b0b07" providerId="LiveId" clId="{EE8AB29A-C343-4D0A-8E59-057B725AFA4F}" dt="2020-08-16T07:09:22.065" v="1025"/>
          <ac:spMkLst>
            <pc:docMk/>
            <pc:sldMk cId="2442124035" sldId="274"/>
            <ac:spMk id="2" creationId="{D7133D1B-41BB-4AE2-ABF2-6A4DFEFED70E}"/>
          </ac:spMkLst>
        </pc:spChg>
        <pc:spChg chg="mod">
          <ac:chgData name="황 윤호" userId="de55f8e1aa3b0b07" providerId="LiveId" clId="{EE8AB29A-C343-4D0A-8E59-057B725AFA4F}" dt="2020-08-16T07:23:02.356" v="1944" actId="20577"/>
          <ac:spMkLst>
            <pc:docMk/>
            <pc:sldMk cId="2442124035" sldId="274"/>
            <ac:spMk id="3" creationId="{B9AA0452-EAEB-4E4C-8CCB-0FA4AAB37E8E}"/>
          </ac:spMkLst>
        </pc:spChg>
        <pc:cxnChg chg="add mod">
          <ac:chgData name="황 윤호" userId="de55f8e1aa3b0b07" providerId="LiveId" clId="{EE8AB29A-C343-4D0A-8E59-057B725AFA4F}" dt="2020-08-16T07:17:35.519" v="1872"/>
          <ac:cxnSpMkLst>
            <pc:docMk/>
            <pc:sldMk cId="2442124035" sldId="274"/>
            <ac:cxnSpMk id="4" creationId="{B4138DEC-5976-4BD5-9B44-95A21572AC0B}"/>
          </ac:cxnSpMkLst>
        </pc:cxnChg>
      </pc:sldChg>
      <pc:sldChg chg="addSp delSp modSp new mod setBg setClrOvrMap">
        <pc:chgData name="황 윤호" userId="de55f8e1aa3b0b07" providerId="LiveId" clId="{EE8AB29A-C343-4D0A-8E59-057B725AFA4F}" dt="2020-08-16T07:24:49.795" v="1953" actId="26606"/>
        <pc:sldMkLst>
          <pc:docMk/>
          <pc:sldMk cId="4214476874" sldId="275"/>
        </pc:sldMkLst>
        <pc:spChg chg="del">
          <ac:chgData name="황 윤호" userId="de55f8e1aa3b0b07" providerId="LiveId" clId="{EE8AB29A-C343-4D0A-8E59-057B725AFA4F}" dt="2020-08-16T07:24:20.815" v="1946" actId="478"/>
          <ac:spMkLst>
            <pc:docMk/>
            <pc:sldMk cId="4214476874" sldId="275"/>
            <ac:spMk id="2" creationId="{72E4F02B-0C4B-4240-B7A1-00D7611D18BF}"/>
          </ac:spMkLst>
        </pc:spChg>
        <pc:spChg chg="del">
          <ac:chgData name="황 윤호" userId="de55f8e1aa3b0b07" providerId="LiveId" clId="{EE8AB29A-C343-4D0A-8E59-057B725AFA4F}" dt="2020-08-16T07:24:22.127" v="1947" actId="478"/>
          <ac:spMkLst>
            <pc:docMk/>
            <pc:sldMk cId="4214476874" sldId="275"/>
            <ac:spMk id="3" creationId="{3CB7FFEB-14D7-434E-A677-4312459C3673}"/>
          </ac:spMkLst>
        </pc:spChg>
        <pc:spChg chg="add del">
          <ac:chgData name="황 윤호" userId="de55f8e1aa3b0b07" providerId="LiveId" clId="{EE8AB29A-C343-4D0A-8E59-057B725AFA4F}" dt="2020-08-16T07:24:49.790" v="1952" actId="26606"/>
          <ac:spMkLst>
            <pc:docMk/>
            <pc:sldMk cId="4214476874" sldId="275"/>
            <ac:spMk id="10" creationId="{B670DBD5-770C-4383-9F54-5B86E86BD5BB}"/>
          </ac:spMkLst>
        </pc:spChg>
        <pc:picChg chg="add mod">
          <ac:chgData name="황 윤호" userId="de55f8e1aa3b0b07" providerId="LiveId" clId="{EE8AB29A-C343-4D0A-8E59-057B725AFA4F}" dt="2020-08-16T07:24:49.795" v="1953" actId="26606"/>
          <ac:picMkLst>
            <pc:docMk/>
            <pc:sldMk cId="4214476874" sldId="275"/>
            <ac:picMk id="5" creationId="{D37BC943-AF95-46CF-AB03-0709AF5E3D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AE5A-1B29-4B5B-BB5D-AF7C5B0EC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D355E1-8C05-49F7-8DC2-745BA87F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C84D7-0CCC-4A72-8B9A-E599BC90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7079B-F7C4-44AE-B879-5CADA44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0089F-A595-49FD-9EBB-36CD4287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7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EE985-0D1C-4F47-BACF-EAB702CF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21AC1-B5E0-4CF0-8836-0F7EC103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A9D5C-CD5C-4DA6-BA01-0AC0EA3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CC570-930B-4C82-A9AF-AD370D1E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D121B-EE00-4250-AA31-4967D826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D03D0-8072-4EF1-8132-CF5F79C2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BC715-02CC-4A7A-9E11-64D9A15C3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09C3F-5C64-4362-A9E2-F010A4A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40950-67DE-468F-8328-3A0F8C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222AD-2ADD-4154-A4C0-1243F098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7397-B6EB-4FB6-AE4A-757EA583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5743-838F-4840-969B-D7703D30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87770-31DB-47E9-9957-677875A1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2E25E-FEAC-4881-852E-8E5C27AC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1B1DB-E752-4699-A0C8-45C4E9E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872E-CE1D-44DB-B14A-2F6ADC53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D094A-FF08-40D1-A39A-F102E847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973F7-DAF9-41BA-806E-7CC7F435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2E71-D125-4FB6-A1B3-1FC62DF4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0E23B-B613-42B5-BF08-79380087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0873-CE1C-494A-B0D1-A8C3D34D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3B2D8-1DBE-4936-8B97-E643C122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54301-3A31-4918-9A2A-0D7CBCDE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ED595-51FA-456A-9773-A486A097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789F3-A9C7-4969-B8E5-5DA1511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AC4BE-D8DF-4E14-998B-25BFAC82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0AA9-1506-4A5A-896B-56DC2F62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0E478-046E-4862-A52E-D31D1A50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1DE00-0392-4FE0-BAC1-830752D8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CC2F80-0D90-426A-969C-7883D528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89B53-E414-4E04-A269-21CD7699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AB4A9-3864-42DB-B9B0-9AF4251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7C9999-B632-4834-B853-C82F636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D65DF-6E7A-441B-8506-2487577C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D2A5-D4ED-4714-B2A4-9D8609A6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1AC42B-F977-4457-A63D-901F8E43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FE961-1705-4E77-9FCD-6B002884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807D8-5DCF-42FC-B62B-31FECC1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087230-7AAE-4289-8BA1-985FDB9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6EFD5D-DDB9-4280-8C14-28D201A6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BD77E-143D-4CAC-B893-CE3769D2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A967-C7A9-4C70-BDE5-48C25A1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3B5E1-EA03-46EF-A2B1-3BF70A81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41E7F-F446-45DA-B3DE-1EECBB1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F4A40-D31A-4729-BB01-2E6F5FF2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BEA9B-ACD8-4960-A007-DD6FAEDB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99C27-2FB5-4FE7-AED4-7434862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B3-EB4F-44BA-82B8-9520559C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C3265-F9B5-4A46-A9D3-15D69627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EDA0C-E32A-4B40-A25C-EB74EECC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AE066-444A-4A19-95A3-5623643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F8723-2EC5-4BBC-A32F-6DBF799E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2D49B-9E87-42D9-85DE-D46A7718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0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91801B-4E2D-4604-996B-387E6D24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D21B-0E00-4F02-A891-8ABB007D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1C4F7-AF20-4849-80C6-5B874581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1469-7483-4D0D-8D58-31FE410F3DD0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0944A-4579-4D64-B477-3FE76769C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07621-77A6-4108-9FF1-11287E54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3052-77B4-40E0-B164-2039FCA9A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6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mlwjd9405.github.io/2018/11/04/servlet-vs-jsp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mlwjd9405.github.io/2018/10/27/webserver-vs-wa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damon.tistory.com/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iyoon210.tistory.com/1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islove8587/2205489000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Basics_of_HTTP/Evolution_of_HTT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medium.com/@shlee1353/http1-1-vs-http2-0-%EC%B0%A8%EC%9D%B4%EC%A0%90-%EA%B0%84%EB%8B%A8%ED%9E%88-%EC%82%B4%ED%8E%B4%EB%B3%B4%EA%B8%B0-5727b7499b7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agapeuni&amp;logNo=60155279671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3431904&amp;cid=58437&amp;categoryId=58437&amp;expCategoryId=5843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erms.naver.com/entry.nhn?docId=3431904&amp;ref=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Security/Same-origin_policy" TargetMode="External"/><Relationship Id="rId2" Type="http://schemas.openxmlformats.org/officeDocument/2006/relationships/hyperlink" Target="https://developer.mozilla.org/ko/docs/Web/HTTP/C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than.tistory.com/entry/TLS-%ED%95%B8%EB%93%9C%EC%89%90%EC%9D%B4%ED%81%AC-Handshake-%ED%94%84%EB%A1%9C%ED%86%A0%EC%BD%9C-%EB%B6%84%EC%84%9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D3189D-50CF-44A5-8E68-6E7B3B2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339"/>
            <a:ext cx="10515600" cy="29393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와 </a:t>
            </a:r>
            <a:r>
              <a:rPr lang="en-US" altLang="ko-KR" dirty="0"/>
              <a:t>HTTPS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WAS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7059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DC9C7-FE81-45AE-B944-BD9133CC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485DA-5A0D-4690-97BF-3CF358F9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06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WAS(Web Application Server) : DB </a:t>
            </a:r>
            <a:r>
              <a:rPr lang="ko-KR" altLang="en-US" sz="1600" dirty="0"/>
              <a:t>조회나 다양한 로직 처리를 요구하는 </a:t>
            </a:r>
            <a:r>
              <a:rPr lang="ko-KR" altLang="en-US" sz="1600" dirty="0">
                <a:solidFill>
                  <a:srgbClr val="FF0000"/>
                </a:solidFill>
              </a:rPr>
              <a:t>동적인 컨텐츠</a:t>
            </a:r>
            <a:r>
              <a:rPr lang="ko-KR" altLang="en-US" sz="1600" dirty="0"/>
              <a:t>를 제공하기 위해 만들어진 서버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를 통해 컴퓨터나 장치에 애플리케이션을 수행해주는 미들웨어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엔진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Web Container </a:t>
            </a:r>
            <a:r>
              <a:rPr lang="ko-KR" altLang="en-US" sz="1600" dirty="0"/>
              <a:t>혹은 </a:t>
            </a:r>
            <a:r>
              <a:rPr lang="en-US" altLang="ko-KR" sz="1600" dirty="0"/>
              <a:t>Servlet Container </a:t>
            </a:r>
            <a:r>
              <a:rPr lang="ko-KR" altLang="en-US" sz="1600" dirty="0"/>
              <a:t>라고 불린다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Container : JSP, Servlet</a:t>
            </a:r>
            <a:r>
              <a:rPr lang="ko-KR" altLang="en-US" sz="1600" dirty="0"/>
              <a:t>을 실행시킬 수 있는 소프트웨어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JSP : HTML </a:t>
            </a:r>
            <a:r>
              <a:rPr lang="ko-KR" altLang="en-US" sz="1600" dirty="0"/>
              <a:t>코드 안에 </a:t>
            </a:r>
            <a:r>
              <a:rPr lang="en-US" altLang="ko-KR" sz="1600" dirty="0"/>
              <a:t>Java </a:t>
            </a:r>
            <a:r>
              <a:rPr lang="ko-KR" altLang="en-US" sz="1600" dirty="0"/>
              <a:t>코드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       JSP</a:t>
            </a:r>
            <a:r>
              <a:rPr lang="ko-KR" altLang="en-US" sz="1600" dirty="0"/>
              <a:t>가 수정된 경우 재배포할 필요 없이 </a:t>
            </a:r>
            <a:r>
              <a:rPr lang="en-US" altLang="ko-KR" sz="1600" dirty="0"/>
              <a:t>WAS</a:t>
            </a:r>
            <a:r>
              <a:rPr lang="ko-KR" altLang="en-US" sz="1600" dirty="0"/>
              <a:t>가 알아서 처리한다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Servlet : Java </a:t>
            </a:r>
            <a:r>
              <a:rPr lang="ko-KR" altLang="en-US" sz="1600" dirty="0"/>
              <a:t>코드 안에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 </a:t>
            </a:r>
            <a:r>
              <a:rPr lang="en-US" altLang="ko-KR" sz="1600" dirty="0"/>
              <a:t>(</a:t>
            </a:r>
            <a:r>
              <a:rPr lang="ko-KR" altLang="en-US" sz="1600" dirty="0"/>
              <a:t>하나의 클래스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          Servlet</a:t>
            </a:r>
            <a:r>
              <a:rPr lang="ko-KR" altLang="en-US" sz="1600" dirty="0"/>
              <a:t>이 수정된 경우 전체 코드를 업데이트하고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컴파일한 후 </a:t>
            </a:r>
            <a:r>
              <a:rPr lang="ko-KR" altLang="en-US" sz="1600" dirty="0" err="1"/>
              <a:t>재배포</a:t>
            </a:r>
            <a:r>
              <a:rPr lang="ko-KR" altLang="en-US" sz="1600" dirty="0"/>
              <a:t> 해야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*JSP Servlet</a:t>
            </a:r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https://gmlwjd9405.github.io/2018/11/04/servlet-vs-jsp.html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F49BE7-D062-4780-9AE0-0DD513549EE6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7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F1525-4D58-4A94-B9A1-3C0F9D70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</a:t>
            </a:r>
            <a:r>
              <a:rPr lang="ko-KR" altLang="en-US" dirty="0"/>
              <a:t>의 역할과 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37751-6D67-401F-85BE-47A4B774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WAS = Web Container + Web Server</a:t>
            </a:r>
          </a:p>
          <a:p>
            <a:pPr marL="0" indent="0">
              <a:buNone/>
            </a:pPr>
            <a:r>
              <a:rPr lang="en-US" altLang="ko-KR" sz="1800" dirty="0"/>
              <a:t>ex)</a:t>
            </a:r>
            <a:r>
              <a:rPr lang="en-US" altLang="ko-KR" sz="1200" dirty="0">
                <a:hlinkClick r:id="rId2"/>
              </a:rPr>
              <a:t> http://tomcat.apache.org/</a:t>
            </a:r>
            <a:r>
              <a:rPr lang="en-US" altLang="ko-KR" sz="1200" dirty="0"/>
              <a:t>  / </a:t>
            </a:r>
            <a:r>
              <a:rPr lang="en-US" altLang="ko-KR" sz="1200" dirty="0" err="1"/>
              <a:t>Jeus</a:t>
            </a:r>
            <a:r>
              <a:rPr lang="en-US" altLang="ko-KR" sz="1200" dirty="0"/>
              <a:t> / Web sphere </a:t>
            </a:r>
            <a:r>
              <a:rPr lang="ko-KR" altLang="en-US" sz="1200" dirty="0"/>
              <a:t>등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역할</a:t>
            </a:r>
            <a:endParaRPr lang="en-US" altLang="ko-KR" sz="1800" dirty="0"/>
          </a:p>
          <a:p>
            <a:r>
              <a:rPr lang="ko-KR" altLang="en-US" sz="1800" dirty="0"/>
              <a:t>분산 트랜잭션</a:t>
            </a:r>
            <a:r>
              <a:rPr lang="en-US" altLang="ko-KR" sz="1800" dirty="0"/>
              <a:t>, </a:t>
            </a:r>
            <a:r>
              <a:rPr lang="ko-KR" altLang="en-US" sz="1800" dirty="0"/>
              <a:t>보안</a:t>
            </a:r>
            <a:r>
              <a:rPr lang="en-US" altLang="ko-KR" sz="1800" dirty="0"/>
              <a:t>, </a:t>
            </a:r>
            <a:r>
              <a:rPr lang="ko-KR" altLang="en-US" sz="1800" dirty="0"/>
              <a:t>메시징</a:t>
            </a:r>
            <a:r>
              <a:rPr lang="en-US" altLang="ko-KR" sz="1800" dirty="0"/>
              <a:t>, </a:t>
            </a:r>
            <a:r>
              <a:rPr lang="ko-KR" altLang="en-US" sz="1800" dirty="0"/>
              <a:t>쓰레드 처리 등의 기능을 처리하는 분산 환경에서 사용된다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주로 </a:t>
            </a:r>
            <a:r>
              <a:rPr lang="en-US" altLang="ko-KR" sz="1800" dirty="0"/>
              <a:t>DB </a:t>
            </a:r>
            <a:r>
              <a:rPr lang="ko-KR" altLang="en-US" sz="1800" dirty="0"/>
              <a:t>서버와 같이 수행된다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주요기능</a:t>
            </a:r>
            <a:endParaRPr lang="en-US" altLang="ko-KR" sz="1800" dirty="0"/>
          </a:p>
          <a:p>
            <a:r>
              <a:rPr lang="ko-KR" altLang="en-US" sz="1800" dirty="0"/>
              <a:t>프로그램 실행 환경과 </a:t>
            </a:r>
            <a:r>
              <a:rPr lang="en-US" altLang="ko-KR" sz="1800" dirty="0"/>
              <a:t>DB </a:t>
            </a:r>
            <a:r>
              <a:rPr lang="ko-KR" altLang="en-US" sz="1800" dirty="0"/>
              <a:t>접속 기능 제공</a:t>
            </a:r>
            <a:endParaRPr lang="en-US" altLang="ko-KR" sz="1800" dirty="0"/>
          </a:p>
          <a:p>
            <a:r>
              <a:rPr lang="ko-KR" altLang="en-US" sz="1800" dirty="0"/>
              <a:t>여러 개의 트랜잭션</a:t>
            </a:r>
            <a:r>
              <a:rPr lang="en-US" altLang="ko-KR" sz="1800" dirty="0"/>
              <a:t>(</a:t>
            </a:r>
            <a:r>
              <a:rPr lang="ko-KR" altLang="en-US" sz="1800" dirty="0"/>
              <a:t>논리적인 작업 단위</a:t>
            </a:r>
            <a:r>
              <a:rPr lang="en-US" altLang="ko-KR" sz="1800" dirty="0"/>
              <a:t>) </a:t>
            </a:r>
            <a:r>
              <a:rPr lang="ko-KR" altLang="en-US" sz="1800" dirty="0"/>
              <a:t>관리 기능</a:t>
            </a:r>
            <a:endParaRPr lang="en-US" altLang="ko-KR" sz="1800" dirty="0"/>
          </a:p>
          <a:p>
            <a:r>
              <a:rPr lang="ko-KR" altLang="en-US" sz="1800" dirty="0"/>
              <a:t>업무를 처리하는 비즈니스 로직 수행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0466237-9EC4-4377-80E3-C97F1F32F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78" y="3757613"/>
            <a:ext cx="5774422" cy="24193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780CD7-898F-433D-8FEF-88771A3A8D48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3AD4D-8639-4C10-8642-5975993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&amp; WAS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02A13-5330-420B-9690-3D04BEA7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두 서버를 통합하지 않는 이유</a:t>
            </a:r>
            <a:endParaRPr lang="en-US" altLang="ko-KR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1) </a:t>
            </a:r>
            <a:r>
              <a:rPr lang="ko-KR" altLang="en-US" sz="1700" dirty="0"/>
              <a:t>기능을 분리하여 서버 부하 방지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Web Server : </a:t>
            </a:r>
            <a:r>
              <a:rPr lang="ko-KR" altLang="en-US" sz="1700" dirty="0"/>
              <a:t>정적 컨텐츠만 처리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WAS : </a:t>
            </a:r>
            <a:r>
              <a:rPr lang="ko-KR" altLang="en-US" sz="1700" dirty="0"/>
              <a:t>동적 컨텐츠만 처리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복합적으로 사용할 경우 </a:t>
            </a:r>
            <a:r>
              <a:rPr lang="ko-KR" altLang="en-US" sz="1700" dirty="0">
                <a:solidFill>
                  <a:srgbClr val="FF0000"/>
                </a:solidFill>
              </a:rPr>
              <a:t>데이터 처리로 인한 부하가 커지고</a:t>
            </a:r>
            <a:r>
              <a:rPr lang="en-US" altLang="ko-KR" sz="1700" dirty="0">
                <a:solidFill>
                  <a:srgbClr val="FF0000"/>
                </a:solidFill>
              </a:rPr>
              <a:t>, </a:t>
            </a:r>
            <a:r>
              <a:rPr lang="ko-KR" altLang="en-US" sz="1700" dirty="0">
                <a:solidFill>
                  <a:srgbClr val="FF0000"/>
                </a:solidFill>
              </a:rPr>
              <a:t>수행속도가 </a:t>
            </a:r>
            <a:r>
              <a:rPr lang="ko-KR" altLang="en-US" sz="1700" dirty="0" err="1">
                <a:solidFill>
                  <a:srgbClr val="FF0000"/>
                </a:solidFill>
              </a:rPr>
              <a:t>느려진다</a:t>
            </a:r>
            <a:r>
              <a:rPr lang="en-US" altLang="ko-KR" sz="17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2) </a:t>
            </a:r>
            <a:r>
              <a:rPr lang="ko-KR" altLang="en-US" sz="1700" dirty="0"/>
              <a:t>보안 강화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SSL</a:t>
            </a:r>
            <a:r>
              <a:rPr lang="ko-KR" altLang="en-US" sz="1700" dirty="0"/>
              <a:t>에 대한 </a:t>
            </a:r>
            <a:r>
              <a:rPr lang="ko-KR" altLang="en-US" sz="1700" dirty="0" err="1"/>
              <a:t>암복호화</a:t>
            </a:r>
            <a:r>
              <a:rPr lang="ko-KR" altLang="en-US" sz="1700" dirty="0"/>
              <a:t> 처리에 </a:t>
            </a:r>
            <a:r>
              <a:rPr lang="en-US" altLang="ko-KR" sz="1700" dirty="0"/>
              <a:t>Web Server</a:t>
            </a:r>
            <a:r>
              <a:rPr lang="ko-KR" altLang="en-US" sz="1700" dirty="0"/>
              <a:t>를 사용한다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3) Load</a:t>
            </a:r>
            <a:r>
              <a:rPr lang="ko-KR" altLang="en-US" sz="1700" dirty="0"/>
              <a:t> </a:t>
            </a:r>
            <a:r>
              <a:rPr lang="en-US" altLang="ko-KR" sz="1700" dirty="0"/>
              <a:t>Balancing</a:t>
            </a:r>
            <a:r>
              <a:rPr lang="ko-KR" altLang="en-US" sz="1700" dirty="0"/>
              <a:t> 강화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Fail over, Fail back </a:t>
            </a:r>
            <a:r>
              <a:rPr lang="ko-KR" altLang="en-US" sz="1700" dirty="0"/>
              <a:t>처리에 유리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Fail over : </a:t>
            </a:r>
            <a:r>
              <a:rPr lang="ko-KR" altLang="en-US" sz="1700" dirty="0"/>
              <a:t>서버에 이상이 생겼을 때 예비 시스템으로 자동 전환되는 기능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Fail back : </a:t>
            </a:r>
            <a:r>
              <a:rPr lang="ko-KR" altLang="en-US" sz="1700" dirty="0"/>
              <a:t>서버에 장애가 발생하기 전의 상태로 되돌리는 처리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*WAS</a:t>
            </a:r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https://gmlwjd9405.github.io/2018/10/27/webserver-vs-was.html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481AA6-6413-49FE-8E54-A51DECEAAA3D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8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31B5F-7EB3-4A37-B444-76A3A58D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05476-4BB9-45BD-ACDA-4303A3F2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Data Base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sz="2000" dirty="0"/>
              <a:t>독립성 </a:t>
            </a:r>
            <a:r>
              <a:rPr lang="en-US" altLang="ko-KR" sz="2000" dirty="0"/>
              <a:t>(</a:t>
            </a:r>
            <a:r>
              <a:rPr lang="ko-KR" altLang="en-US" sz="2000" dirty="0"/>
              <a:t>하위 단계의 데이터 구조가 변경되더라도 상위 단계에 영향을 미치지 않음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무결성 </a:t>
            </a:r>
            <a:r>
              <a:rPr lang="en-US" altLang="ko-KR" sz="2000" dirty="0"/>
              <a:t>(</a:t>
            </a:r>
            <a:r>
              <a:rPr lang="ko-KR" altLang="en-US" sz="2000" dirty="0"/>
              <a:t>잘못된 데이터 발생 하는 경우의 수 방지 </a:t>
            </a:r>
            <a:r>
              <a:rPr lang="en-US" altLang="ko-KR" sz="2000" dirty="0"/>
              <a:t>=&gt;</a:t>
            </a:r>
            <a:r>
              <a:rPr lang="ko-KR" altLang="en-US" sz="2000" dirty="0"/>
              <a:t>유효성 검사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보안성 </a:t>
            </a:r>
            <a:r>
              <a:rPr lang="en-US" altLang="ko-KR" sz="2000" dirty="0"/>
              <a:t>(</a:t>
            </a:r>
            <a:r>
              <a:rPr lang="ko-KR" altLang="en-US" sz="2000" dirty="0"/>
              <a:t>인가된 사용자들만 자원에 접근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일관성 </a:t>
            </a:r>
            <a:r>
              <a:rPr lang="en-US" altLang="ko-KR" sz="2000" dirty="0"/>
              <a:t>(</a:t>
            </a:r>
            <a:r>
              <a:rPr lang="ko-KR" altLang="en-US" sz="2000" dirty="0"/>
              <a:t>연관된 정보 논리적 구조로 관리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ko-KR" altLang="en-US" sz="2000" dirty="0"/>
              <a:t>중복 최소화 </a:t>
            </a:r>
            <a:r>
              <a:rPr lang="en-US" altLang="ko-KR" sz="2000" dirty="0"/>
              <a:t>(</a:t>
            </a:r>
            <a:r>
              <a:rPr lang="ko-KR" altLang="en-US" sz="2000" dirty="0"/>
              <a:t>자료 중복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중복 문제 해결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r>
              <a:rPr lang="ko-KR" altLang="en-US" sz="2000" dirty="0"/>
              <a:t>무결성 면접 질문</a:t>
            </a:r>
            <a:endParaRPr lang="en-US" altLang="ko-KR" sz="2000" dirty="0"/>
          </a:p>
          <a:p>
            <a:r>
              <a:rPr lang="en-US" altLang="ko-KR" sz="1400" dirty="0">
                <a:hlinkClick r:id="rId2"/>
              </a:rPr>
              <a:t>https://kadamon.tistory.com/21</a:t>
            </a:r>
            <a:endParaRPr lang="en-US" altLang="ko-KR" sz="2000" dirty="0"/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897A0B1-5C09-4C7A-BC2E-E5A4A5B24B8E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0715-10E4-4B19-8AF9-11682AE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B935-7EF3-4D46-91C2-CF1326F7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dirty="0"/>
              <a:t>행과 열을 가진 </a:t>
            </a:r>
            <a:r>
              <a:rPr lang="en-US" altLang="ko-KR" sz="2200" dirty="0"/>
              <a:t>DB</a:t>
            </a:r>
            <a:r>
              <a:rPr lang="ko-KR" altLang="en-US" sz="2200" dirty="0"/>
              <a:t>에서 한 곳의 데이터와 다른 곳의 데이터를 연결하기 위해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한 쪽의 데이터에 다른 쪽 데이터의 위치를 저장하는 방식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장점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1) </a:t>
            </a:r>
            <a:r>
              <a:rPr lang="ko-KR" altLang="en-US" sz="2200" dirty="0"/>
              <a:t>범용성 </a:t>
            </a:r>
            <a:r>
              <a:rPr lang="en-US" altLang="ko-KR" sz="2200" dirty="0"/>
              <a:t>/ </a:t>
            </a:r>
            <a:r>
              <a:rPr lang="ko-KR" altLang="en-US" sz="2200" dirty="0"/>
              <a:t>고성능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2) </a:t>
            </a:r>
            <a:r>
              <a:rPr lang="ko-KR" altLang="en-US" sz="2200" dirty="0"/>
              <a:t>데이터의 일관성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3) SQL(Structured Query Language) </a:t>
            </a:r>
            <a:r>
              <a:rPr lang="ko-KR" altLang="en-US" sz="2200" dirty="0"/>
              <a:t>지원 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</a:t>
            </a:r>
            <a:r>
              <a:rPr lang="en-US" altLang="ko-KR" sz="2200" dirty="0"/>
              <a:t> </a:t>
            </a:r>
            <a:r>
              <a:rPr lang="ko-KR" altLang="en-US" sz="2200" dirty="0"/>
              <a:t>관리 및 접근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단점</a:t>
            </a:r>
            <a:endParaRPr lang="en-US" altLang="ko-KR" sz="2200" dirty="0"/>
          </a:p>
          <a:p>
            <a:pPr marL="514350" indent="-514350">
              <a:buAutoNum type="arabicParenR"/>
            </a:pPr>
            <a:r>
              <a:rPr lang="ko-KR" altLang="en-US" sz="2200" dirty="0"/>
              <a:t>대량의 입력 처리</a:t>
            </a:r>
            <a:endParaRPr lang="en-US" altLang="ko-KR" sz="2200" dirty="0"/>
          </a:p>
          <a:p>
            <a:pPr marL="514350" indent="-514350">
              <a:buAutoNum type="arabicParenR"/>
            </a:pPr>
            <a:r>
              <a:rPr lang="ko-KR" altLang="en-US" sz="2200" dirty="0"/>
              <a:t>컬럼 확장의 어려움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F55DA-FA21-4E8C-BFFE-DC4A36ADBB1B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4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384B5-8F12-445D-BB77-832E8AE6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비관계형</a:t>
            </a:r>
            <a:r>
              <a:rPr lang="en-US" altLang="ko-KR" dirty="0"/>
              <a:t> DB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C7CC38A-C83C-4398-8E8D-DE131162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200" dirty="0"/>
              <a:t>데이터 간의 관계를 만들 수 있지만</a:t>
            </a:r>
            <a:r>
              <a:rPr lang="en-US" altLang="ko-KR" sz="2200" dirty="0"/>
              <a:t>, </a:t>
            </a:r>
            <a:r>
              <a:rPr lang="ko-KR" altLang="en-US" sz="2200" dirty="0"/>
              <a:t>제한이 없다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데이터의 저장 및 검색을 위한 특화된 메커니즘을 제공한다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장점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1) </a:t>
            </a:r>
            <a:r>
              <a:rPr lang="ko-KR" altLang="en-US" sz="2200" dirty="0"/>
              <a:t>대용량 데이터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2) Cloud Computing</a:t>
            </a:r>
          </a:p>
          <a:p>
            <a:pPr marL="0" indent="0">
              <a:buNone/>
            </a:pPr>
            <a:r>
              <a:rPr lang="en-US" altLang="ko-KR" sz="2200" dirty="0"/>
              <a:t>3) </a:t>
            </a:r>
            <a:r>
              <a:rPr lang="ko-KR" altLang="en-US" sz="2200" dirty="0"/>
              <a:t>빠른</a:t>
            </a:r>
            <a:r>
              <a:rPr lang="en-US" altLang="ko-KR" sz="2200" dirty="0"/>
              <a:t> </a:t>
            </a:r>
            <a:r>
              <a:rPr lang="ko-KR" altLang="en-US" sz="2200" dirty="0"/>
              <a:t>읽기</a:t>
            </a:r>
            <a:r>
              <a:rPr lang="en-US" altLang="ko-KR" sz="2200" dirty="0"/>
              <a:t>/</a:t>
            </a:r>
            <a:r>
              <a:rPr lang="ko-KR" altLang="en-US" sz="2200" dirty="0"/>
              <a:t>쓰기 속도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4) </a:t>
            </a:r>
            <a:r>
              <a:rPr lang="ko-KR" altLang="en-US" sz="2200" dirty="0"/>
              <a:t>유지 보수 및 확장에 용이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단점</a:t>
            </a:r>
            <a:endParaRPr lang="en-US" altLang="ko-KR" sz="2200" dirty="0"/>
          </a:p>
          <a:p>
            <a:pPr marL="457200" indent="-457200">
              <a:buAutoNum type="arabicParenR"/>
            </a:pPr>
            <a:r>
              <a:rPr lang="ko-KR" altLang="en-US" sz="2200" dirty="0"/>
              <a:t>데이터가 여러 컬렉션에 중복되어 있기 때문에</a:t>
            </a:r>
            <a:r>
              <a:rPr lang="en-US" altLang="ko-KR" sz="2200" dirty="0"/>
              <a:t>,</a:t>
            </a:r>
          </a:p>
          <a:p>
            <a:pPr marL="0" indent="0">
              <a:buNone/>
            </a:pPr>
            <a:r>
              <a:rPr lang="ko-KR" altLang="en-US" sz="2200" dirty="0"/>
              <a:t>     데이터 수정 시 모든 컬렉션에서 수행해야한다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</a:t>
            </a:r>
            <a:r>
              <a:rPr lang="ko-KR" altLang="en-US" sz="2200" dirty="0"/>
              <a:t>관계형 비관계형 </a:t>
            </a:r>
            <a:r>
              <a:rPr lang="en-US" altLang="ko-KR" sz="2200" dirty="0"/>
              <a:t>DB</a:t>
            </a:r>
          </a:p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https://siyoon210.tistory.com/130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6F02C4-B97A-44CA-A4A6-62B38844B71A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0F27-6064-4F11-AA45-EE50AEFF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&amp; Storage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C16AA-0EBB-4A44-9D96-70523E9A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DB : 2</a:t>
            </a:r>
            <a:r>
              <a:rPr lang="ko-KR" altLang="en-US" sz="2000" dirty="0"/>
              <a:t>차원 데이터 형태인 칼럼</a:t>
            </a:r>
            <a:r>
              <a:rPr lang="en-US" altLang="ko-KR" sz="2000" dirty="0"/>
              <a:t>(Column)</a:t>
            </a:r>
            <a:r>
              <a:rPr lang="ko-KR" altLang="en-US" sz="2000" dirty="0"/>
              <a:t>과 로우</a:t>
            </a:r>
            <a:r>
              <a:rPr lang="en-US" altLang="ko-KR" sz="2000" dirty="0"/>
              <a:t>(Row)</a:t>
            </a:r>
            <a:r>
              <a:rPr lang="ko-KR" altLang="en-US" sz="2000" dirty="0"/>
              <a:t>로 구성되는 테이블형 데이터가 담긴다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Storage : </a:t>
            </a:r>
            <a:r>
              <a:rPr lang="ko-KR" altLang="en-US" sz="2000" dirty="0"/>
              <a:t>파일 형태가 되면 무엇이든 담을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Storage</a:t>
            </a:r>
            <a:r>
              <a:rPr lang="ko-KR" altLang="en-US" sz="2000" dirty="0"/>
              <a:t>는 파일 형태가 되면 무엇이든 담을 수 있지만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는 애플리케이션 서버를 통해 가공해서 담아야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CB04EC-54CD-4DB5-8D53-B493A7B7D815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91BC6-A44B-4F61-B8FC-30C7796A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7A893-05C5-42EF-8309-CFAEF2CF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다른 컴퓨터 프로그램이나 컴퓨터에 데이터베이스 서비스를 제공하는 데이터베이스 응용프로그램을 사용하는 서버이다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단일 서버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WAS DB Server </a:t>
            </a:r>
            <a:r>
              <a:rPr lang="ko-KR" altLang="en-US" sz="1800" dirty="0"/>
              <a:t>분리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B30ECF-3083-4FF2-9A6A-6D21C38DC430}"/>
              </a:ext>
            </a:extLst>
          </p:cNvPr>
          <p:cNvSpPr/>
          <p:nvPr/>
        </p:nvSpPr>
        <p:spPr>
          <a:xfrm>
            <a:off x="838200" y="3322040"/>
            <a:ext cx="2105637" cy="402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F2F106-71AD-40D0-A785-499BA2C89302}"/>
              </a:ext>
            </a:extLst>
          </p:cNvPr>
          <p:cNvSpPr/>
          <p:nvPr/>
        </p:nvSpPr>
        <p:spPr>
          <a:xfrm>
            <a:off x="3646414" y="3322040"/>
            <a:ext cx="2105637" cy="402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101943-4264-4646-9083-0E0046F3E1E8}"/>
              </a:ext>
            </a:extLst>
          </p:cNvPr>
          <p:cNvSpPr/>
          <p:nvPr/>
        </p:nvSpPr>
        <p:spPr>
          <a:xfrm>
            <a:off x="6447288" y="3308408"/>
            <a:ext cx="2105637" cy="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6D985C-46CA-41DE-8618-9DFEC57D3476}"/>
              </a:ext>
            </a:extLst>
          </p:cNvPr>
          <p:cNvSpPr/>
          <p:nvPr/>
        </p:nvSpPr>
        <p:spPr>
          <a:xfrm>
            <a:off x="9255502" y="3322040"/>
            <a:ext cx="2105637" cy="402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A78ABB8-D15C-4B98-BBF0-F4A097B853BC}"/>
              </a:ext>
            </a:extLst>
          </p:cNvPr>
          <p:cNvSpPr/>
          <p:nvPr/>
        </p:nvSpPr>
        <p:spPr>
          <a:xfrm>
            <a:off x="3123151" y="3429000"/>
            <a:ext cx="343949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808A5C4-A5BC-4B12-971B-596E2A9F77E8}"/>
              </a:ext>
            </a:extLst>
          </p:cNvPr>
          <p:cNvSpPr/>
          <p:nvPr/>
        </p:nvSpPr>
        <p:spPr>
          <a:xfrm rot="10800000">
            <a:off x="5928569" y="3412222"/>
            <a:ext cx="343949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43B1DF84-381A-424B-9EA6-257FE6EC844F}"/>
              </a:ext>
            </a:extLst>
          </p:cNvPr>
          <p:cNvSpPr/>
          <p:nvPr/>
        </p:nvSpPr>
        <p:spPr>
          <a:xfrm>
            <a:off x="8737133" y="3375520"/>
            <a:ext cx="339055" cy="295712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39F014-60E1-42F8-AD32-4E907A773FEA}"/>
              </a:ext>
            </a:extLst>
          </p:cNvPr>
          <p:cNvSpPr/>
          <p:nvPr/>
        </p:nvSpPr>
        <p:spPr>
          <a:xfrm>
            <a:off x="838200" y="5221127"/>
            <a:ext cx="2105637" cy="402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클라이언트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AFF05-6F08-4044-AF70-462497A4E27C}"/>
              </a:ext>
            </a:extLst>
          </p:cNvPr>
          <p:cNvSpPr/>
          <p:nvPr/>
        </p:nvSpPr>
        <p:spPr>
          <a:xfrm>
            <a:off x="3595470" y="5221127"/>
            <a:ext cx="791363" cy="402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F66D73-D9C6-4497-B8C3-D0C0655B0E5B}"/>
              </a:ext>
            </a:extLst>
          </p:cNvPr>
          <p:cNvSpPr/>
          <p:nvPr/>
        </p:nvSpPr>
        <p:spPr>
          <a:xfrm>
            <a:off x="7516969" y="5190746"/>
            <a:ext cx="1261147" cy="402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ED6896-748C-4D18-A3FA-58329708F2C5}"/>
              </a:ext>
            </a:extLst>
          </p:cNvPr>
          <p:cNvSpPr/>
          <p:nvPr/>
        </p:nvSpPr>
        <p:spPr>
          <a:xfrm>
            <a:off x="5038466" y="5190746"/>
            <a:ext cx="2105637" cy="402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4D4FB0-FFA2-48CE-8BA6-A06E0925A226}"/>
              </a:ext>
            </a:extLst>
          </p:cNvPr>
          <p:cNvSpPr/>
          <p:nvPr/>
        </p:nvSpPr>
        <p:spPr>
          <a:xfrm>
            <a:off x="9238732" y="5190746"/>
            <a:ext cx="2105637" cy="402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0FD512C-48B0-4A99-9685-7CDC97C12474}"/>
              </a:ext>
            </a:extLst>
          </p:cNvPr>
          <p:cNvSpPr/>
          <p:nvPr/>
        </p:nvSpPr>
        <p:spPr>
          <a:xfrm>
            <a:off x="3123151" y="5324941"/>
            <a:ext cx="343949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01C50D3-DB74-430F-9949-90C99D21BCE8}"/>
              </a:ext>
            </a:extLst>
          </p:cNvPr>
          <p:cNvSpPr/>
          <p:nvPr/>
        </p:nvSpPr>
        <p:spPr>
          <a:xfrm>
            <a:off x="7215431" y="5294560"/>
            <a:ext cx="230210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E000578-92C9-46B9-A220-DA50168E2E71}"/>
              </a:ext>
            </a:extLst>
          </p:cNvPr>
          <p:cNvSpPr/>
          <p:nvPr/>
        </p:nvSpPr>
        <p:spPr>
          <a:xfrm rot="10800000">
            <a:off x="4540675" y="5324941"/>
            <a:ext cx="343949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8E09AA6-3C4D-4776-BFCD-BE077ED74E78}"/>
              </a:ext>
            </a:extLst>
          </p:cNvPr>
          <p:cNvSpPr/>
          <p:nvPr/>
        </p:nvSpPr>
        <p:spPr>
          <a:xfrm rot="10800000">
            <a:off x="8857655" y="5294560"/>
            <a:ext cx="301538" cy="1950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E145D0-9F5D-4CAB-8C6C-FCC5787540C5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9BF0-6178-47D8-8819-68CE0234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의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320E-03F1-4283-90CC-A6D06D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DB Server</a:t>
            </a:r>
            <a:r>
              <a:rPr lang="ko-KR" altLang="en-US" sz="2400" dirty="0"/>
              <a:t>를 분리하는 가장 큰 이유는 </a:t>
            </a:r>
            <a:r>
              <a:rPr lang="en-US" altLang="ko-KR" sz="2400" dirty="0"/>
              <a:t>WAS</a:t>
            </a:r>
            <a:r>
              <a:rPr lang="ko-KR" altLang="en-US" sz="2400" dirty="0"/>
              <a:t>에서 처리할 부분이 </a:t>
            </a:r>
            <a:r>
              <a:rPr lang="en-US" altLang="ko-KR" sz="2400" dirty="0"/>
              <a:t>DB Server</a:t>
            </a:r>
            <a:r>
              <a:rPr lang="ko-KR" altLang="en-US" sz="2400" dirty="0"/>
              <a:t>에 비해 상대적으로 많기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단일 서버로 구현된 경우 </a:t>
            </a:r>
            <a:r>
              <a:rPr lang="en-US" altLang="ko-KR" sz="2400" dirty="0"/>
              <a:t>WAS</a:t>
            </a:r>
            <a:r>
              <a:rPr lang="ko-KR" altLang="en-US" sz="2400" dirty="0"/>
              <a:t>의 성능을 높이려면</a:t>
            </a:r>
            <a:r>
              <a:rPr lang="en-US" altLang="ko-KR" sz="2400" dirty="0"/>
              <a:t>, DB Server </a:t>
            </a:r>
            <a:r>
              <a:rPr lang="ko-KR" altLang="en-US" sz="2400" dirty="0"/>
              <a:t>까지 함께 높여야 한다</a:t>
            </a:r>
            <a:r>
              <a:rPr lang="en-US" altLang="ko-KR" sz="2400" dirty="0"/>
              <a:t>. =&gt; </a:t>
            </a:r>
            <a:r>
              <a:rPr lang="ko-KR" altLang="en-US" sz="2400" dirty="0"/>
              <a:t>가격 </a:t>
            </a:r>
            <a:r>
              <a:rPr lang="en-US" altLang="ko-KR" sz="2400" dirty="0"/>
              <a:t>/ </a:t>
            </a:r>
            <a:r>
              <a:rPr lang="ko-KR" altLang="en-US" sz="2400" dirty="0"/>
              <a:t>성능의 비효율성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WAS</a:t>
            </a:r>
            <a:r>
              <a:rPr lang="ko-KR" altLang="en-US" sz="2400" dirty="0"/>
              <a:t>와 달리 </a:t>
            </a:r>
            <a:r>
              <a:rPr lang="en-US" altLang="ko-KR" sz="2400" dirty="0"/>
              <a:t>DB</a:t>
            </a:r>
            <a:r>
              <a:rPr lang="ko-KR" altLang="en-US" sz="2400" dirty="0"/>
              <a:t>는 하드웨어보다 메모리에 영향을 많이 받으므로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성능을 높이기 위한 기술적 방법이 다르다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CF351F-696E-49C8-946B-911A489CD6C6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33D1B-41BB-4AE2-ABF2-6A4DFEF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분리된 서버의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A0452-EAEB-4E4C-8CCB-0FA4AAB3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확장성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병렬 구조의 </a:t>
            </a:r>
            <a:r>
              <a:rPr lang="en-US" altLang="ko-KR" sz="1800" dirty="0"/>
              <a:t>Scale out </a:t>
            </a:r>
            <a:r>
              <a:rPr lang="ko-KR" altLang="en-US" sz="1800" dirty="0"/>
              <a:t>방식의 서버 증설을 하기 위함</a:t>
            </a:r>
            <a:r>
              <a:rPr lang="en-US" altLang="ko-KR" sz="1800" dirty="0"/>
              <a:t>. </a:t>
            </a:r>
            <a:r>
              <a:rPr lang="ko-KR" altLang="en-US" sz="1800" dirty="0"/>
              <a:t>자원을 </a:t>
            </a:r>
            <a:r>
              <a:rPr lang="en-US" altLang="ko-KR" sz="1800" dirty="0"/>
              <a:t>WAS</a:t>
            </a:r>
            <a:r>
              <a:rPr lang="ko-KR" altLang="en-US" sz="1800" dirty="0"/>
              <a:t>와 공유하지 않음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보안성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WAS </a:t>
            </a:r>
            <a:r>
              <a:rPr lang="ko-KR" altLang="en-US" sz="1800" dirty="0"/>
              <a:t>가 해킹 당해도 </a:t>
            </a:r>
            <a:r>
              <a:rPr lang="en-US" altLang="ko-KR" sz="1800" dirty="0"/>
              <a:t>DB Server</a:t>
            </a:r>
            <a:r>
              <a:rPr lang="ko-KR" altLang="en-US" sz="1800" dirty="0"/>
              <a:t>는 별도의 제한적 권한이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3) </a:t>
            </a:r>
            <a:r>
              <a:rPr lang="ko-KR" altLang="en-US" sz="1800" dirty="0"/>
              <a:t>기타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WAS </a:t>
            </a:r>
            <a:r>
              <a:rPr lang="ko-KR" altLang="en-US" sz="1800" dirty="0"/>
              <a:t>와 </a:t>
            </a:r>
            <a:r>
              <a:rPr lang="en-US" altLang="ko-KR" sz="1800" dirty="0"/>
              <a:t>DB Server </a:t>
            </a:r>
            <a:r>
              <a:rPr lang="ko-KR" altLang="en-US" sz="1800" dirty="0"/>
              <a:t>사이에 </a:t>
            </a:r>
            <a:r>
              <a:rPr lang="en-US" altLang="ko-KR" sz="1800" dirty="0"/>
              <a:t>Load Balancer</a:t>
            </a:r>
            <a:r>
              <a:rPr lang="ko-KR" altLang="en-US" sz="1800" dirty="0"/>
              <a:t>를 두고 여러 개의 </a:t>
            </a:r>
            <a:r>
              <a:rPr lang="en-US" altLang="ko-KR" sz="1800" dirty="0"/>
              <a:t>Web Server</a:t>
            </a:r>
            <a:r>
              <a:rPr lang="ko-KR" altLang="en-US" sz="1800" dirty="0"/>
              <a:t>를 분산하여 사용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WAS</a:t>
            </a:r>
            <a:r>
              <a:rPr lang="ko-KR" altLang="en-US" sz="1800" dirty="0"/>
              <a:t>와 </a:t>
            </a:r>
            <a:r>
              <a:rPr lang="en-US" altLang="ko-KR" sz="1800" dirty="0"/>
              <a:t>DB</a:t>
            </a:r>
            <a:r>
              <a:rPr lang="ko-KR" altLang="en-US" sz="1800" dirty="0"/>
              <a:t>의 </a:t>
            </a:r>
            <a:r>
              <a:rPr lang="en-US" altLang="ko-KR" sz="1800" dirty="0"/>
              <a:t>Scale out</a:t>
            </a:r>
            <a:r>
              <a:rPr lang="ko-KR" altLang="en-US" sz="1800" dirty="0"/>
              <a:t>을 각각 다르게 설정</a:t>
            </a:r>
            <a:r>
              <a:rPr lang="en-US" altLang="ko-KR" sz="1800" dirty="0"/>
              <a:t>, </a:t>
            </a:r>
            <a:r>
              <a:rPr lang="ko-KR" altLang="en-US" sz="1800" dirty="0"/>
              <a:t>사용할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Scale out : </a:t>
            </a:r>
            <a:r>
              <a:rPr lang="ko-KR" altLang="en-US" sz="1800" dirty="0"/>
              <a:t>접속된</a:t>
            </a:r>
            <a:r>
              <a:rPr lang="en-US" altLang="ko-KR" sz="1800" dirty="0"/>
              <a:t> </a:t>
            </a:r>
            <a:r>
              <a:rPr lang="ko-KR" altLang="en-US" sz="1800" dirty="0"/>
              <a:t>서버의 수를 늘려 처리 능력을 향상 시킴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*scale out / scale up </a:t>
            </a:r>
            <a:r>
              <a:rPr lang="ko-KR" altLang="en-US" sz="1800" dirty="0"/>
              <a:t>비교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https://m.blog.naver.com/islove8587/220548900044</a:t>
            </a:r>
            <a:endParaRPr lang="en-US" altLang="ko-KR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4138DEC-5976-4BD5-9B44-95A21572AC0B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CD8A-287C-4003-9F5B-90A1845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와 </a:t>
            </a:r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BBD8D-6567-42C4-8820-A6A90177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000" dirty="0"/>
              <a:t>HTTP(Hypertext transfer protocol)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인터넷에서 웹 서버와 사용자의 인터넷 브라우저 사이에 문서를 전송하기 위해 사용되는 통신규약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HTTP</a:t>
            </a:r>
            <a:r>
              <a:rPr lang="ko-KR" altLang="en-US" sz="1400" dirty="0"/>
              <a:t>를 이용하면 사용자는 다양한 응용 프로그램에 접근하여 텍스트</a:t>
            </a:r>
            <a:r>
              <a:rPr lang="en-US" altLang="ko-KR" sz="1400" dirty="0"/>
              <a:t> / </a:t>
            </a:r>
            <a:r>
              <a:rPr lang="ko-KR" altLang="en-US" sz="1400" dirty="0"/>
              <a:t>그래픽 </a:t>
            </a:r>
            <a:r>
              <a:rPr lang="en-US" altLang="ko-KR" sz="1400" dirty="0"/>
              <a:t>/ </a:t>
            </a:r>
            <a:r>
              <a:rPr lang="ko-KR" altLang="en-US" sz="1400" dirty="0"/>
              <a:t>애니메이션을 볼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2000" dirty="0"/>
              <a:t>프로토콜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정보기기간에 정보를 주고받을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원활하게 하기 위하여 정한 여러 가지 통신규칙과 방법</a:t>
            </a:r>
            <a:r>
              <a:rPr lang="en-US" altLang="ko-KR" sz="1400" dirty="0"/>
              <a:t>.</a:t>
            </a:r>
            <a:r>
              <a:rPr lang="ko-KR" altLang="en-US" sz="1400" dirty="0"/>
              <a:t> 즉</a:t>
            </a:r>
            <a:r>
              <a:rPr lang="en-US" altLang="ko-KR" sz="1400" dirty="0"/>
              <a:t>, </a:t>
            </a:r>
            <a:r>
              <a:rPr lang="ko-KR" altLang="en-US" sz="1400" dirty="0"/>
              <a:t>통신규약을 의미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2000" dirty="0"/>
              <a:t>통신규약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상호간의 전달방식</a:t>
            </a:r>
            <a:r>
              <a:rPr lang="en-US" altLang="ko-KR" sz="1400" dirty="0"/>
              <a:t>, </a:t>
            </a:r>
            <a:r>
              <a:rPr lang="ko-KR" altLang="en-US" sz="1400" dirty="0"/>
              <a:t>통신방식</a:t>
            </a:r>
            <a:r>
              <a:rPr lang="en-US" altLang="ko-KR" sz="1400" dirty="0"/>
              <a:t>, </a:t>
            </a:r>
            <a:r>
              <a:rPr lang="ko-KR" altLang="en-US" sz="1400" dirty="0"/>
              <a:t>주고받는 자료의 형식</a:t>
            </a:r>
            <a:r>
              <a:rPr lang="en-US" altLang="ko-KR" sz="1400" dirty="0"/>
              <a:t>, </a:t>
            </a:r>
            <a:r>
              <a:rPr lang="ko-KR" altLang="en-US" sz="1400" dirty="0"/>
              <a:t>오류 검출방식 등에 대하여 정하는 것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컴퓨터의 기종이 다르면 통신규약도 다르기 때문에 표준 프로토콜</a:t>
            </a:r>
            <a:r>
              <a:rPr lang="en-US" altLang="ko-KR" sz="1400" dirty="0"/>
              <a:t>(TCP/IP) </a:t>
            </a:r>
            <a:r>
              <a:rPr lang="ko-KR" altLang="en-US" sz="1400" dirty="0"/>
              <a:t>을 설정하여 통신망을 구축해야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2000" dirty="0"/>
              <a:t>HTTPS</a:t>
            </a:r>
            <a:r>
              <a:rPr lang="en-US" altLang="ko-KR" sz="1400" dirty="0"/>
              <a:t>(Hypertext Transfer protocol over Secure </a:t>
            </a:r>
            <a:r>
              <a:rPr lang="en-US" altLang="ko-KR" sz="1400" dirty="0" err="1"/>
              <a:t>Sockey</a:t>
            </a:r>
            <a:r>
              <a:rPr lang="en-US" altLang="ko-KR" sz="1400" dirty="0"/>
              <a:t> Layer, HTTP over TLS, HTTP over SSL) </a:t>
            </a:r>
          </a:p>
          <a:p>
            <a:pPr marL="0" indent="0">
              <a:buNone/>
            </a:pPr>
            <a:r>
              <a:rPr lang="en-US" altLang="ko-KR" sz="1400" dirty="0"/>
              <a:t>HTTP</a:t>
            </a:r>
            <a:r>
              <a:rPr lang="ko-KR" altLang="en-US" sz="1400" dirty="0"/>
              <a:t>의 보안이 강화된 버전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2000" dirty="0"/>
              <a:t>TLS</a:t>
            </a:r>
            <a:r>
              <a:rPr lang="en-US" altLang="ko-KR" sz="1400" dirty="0"/>
              <a:t>(Transport Layer Security)</a:t>
            </a:r>
          </a:p>
          <a:p>
            <a:pPr marL="0" indent="0">
              <a:buNone/>
            </a:pPr>
            <a:r>
              <a:rPr lang="ko-KR" altLang="en-US" sz="1400" dirty="0"/>
              <a:t>컴퓨터 네트워크에 통신 보안을 제공하기 위해 설계된 암호 규약</a:t>
            </a:r>
            <a:r>
              <a:rPr lang="en-US" altLang="ko-KR" sz="1400" dirty="0"/>
              <a:t> </a:t>
            </a:r>
            <a:r>
              <a:rPr lang="ko-KR" altLang="en-US" sz="1400" dirty="0"/>
              <a:t>프로토콜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2200" dirty="0"/>
              <a:t>SSL</a:t>
            </a:r>
            <a:r>
              <a:rPr lang="en-US" altLang="ko-KR" sz="1400" dirty="0"/>
              <a:t>(Secure Sockets Layer) </a:t>
            </a:r>
          </a:p>
          <a:p>
            <a:pPr marL="0" indent="0">
              <a:buNone/>
            </a:pPr>
            <a:r>
              <a:rPr lang="ko-KR" altLang="en-US" sz="1400" dirty="0"/>
              <a:t>인터넷에서 데이터를 안전하게 전송하기 위한 인터넷 통신 규약 프로토콜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A6E3E8-B2AD-4D02-8BCC-D5B16E3759B7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37BC943-AF95-46CF-AB03-0709AF5E3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7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E7768-81D9-4FAD-86EC-8EC696B2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0.9 </a:t>
            </a:r>
            <a:r>
              <a:rPr lang="ko-KR" altLang="en-US" dirty="0"/>
              <a:t>버전과 그 이후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4569FAB-83CA-4168-804F-5F5C987F2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3" y="1690688"/>
            <a:ext cx="4781550" cy="2159859"/>
          </a:xfr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1B04E61-69B7-459C-B677-488E658CAC25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506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0. </a:t>
            </a:r>
            <a:r>
              <a:rPr lang="ko-KR" altLang="en-US" sz="1400" dirty="0"/>
              <a:t>클라이언트가 웹 브라우저를 이용해 서버에 연결을 요청하면</a:t>
            </a:r>
            <a:r>
              <a:rPr lang="en-US" altLang="ko-KR" sz="1400" dirty="0"/>
              <a:t>,           </a:t>
            </a:r>
            <a:r>
              <a:rPr lang="ko-KR" altLang="en-US" sz="1400" dirty="0"/>
              <a:t>서버는 클라이언트에 대해 서비스를 준비한다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서버가 준비 상태가 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클라이언트는 읽고자 하는 문서를 서버에 요청한다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서버는 클라이언트가 요청한 문서를 전송하고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연결을 끊는다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1.0 </a:t>
            </a:r>
            <a:r>
              <a:rPr lang="ko-KR" altLang="en-US" sz="1400" dirty="0"/>
              <a:t>버전 이후로 한번의 </a:t>
            </a:r>
            <a:r>
              <a:rPr lang="en-US" altLang="ko-KR" sz="1400" dirty="0"/>
              <a:t>connect </a:t>
            </a:r>
            <a:r>
              <a:rPr lang="ko-KR" altLang="en-US" sz="1400" dirty="0"/>
              <a:t>후에 </a:t>
            </a:r>
            <a:r>
              <a:rPr lang="en-US" altLang="ko-KR" sz="1400" dirty="0"/>
              <a:t>Request / Response </a:t>
            </a:r>
            <a:r>
              <a:rPr lang="ko-KR" altLang="en-US" sz="1400" dirty="0"/>
              <a:t>를 반복할 수 있게 되었다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*http 0.9 1.0 1.1</a:t>
            </a:r>
          </a:p>
          <a:p>
            <a:pPr marL="0" indent="0">
              <a:buNone/>
            </a:pPr>
            <a:r>
              <a:rPr lang="en-US" altLang="ko-KR" sz="1050" dirty="0">
                <a:hlinkClick r:id="rId3"/>
              </a:rPr>
              <a:t>https://developer.mozilla.org/ko/docs/Web/HTTP/Basics_of_HTTP/Evolution_of_HTTP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*http</a:t>
            </a:r>
            <a:r>
              <a:rPr lang="ko-KR" altLang="en-US" sz="1400" dirty="0"/>
              <a:t> </a:t>
            </a:r>
            <a:r>
              <a:rPr lang="en-US" altLang="ko-KR" sz="1400" dirty="0"/>
              <a:t>1.1 </a:t>
            </a:r>
            <a:r>
              <a:rPr lang="ko-KR" altLang="en-US" sz="1400" dirty="0"/>
              <a:t>버전과 </a:t>
            </a:r>
            <a:r>
              <a:rPr lang="en-US" altLang="ko-KR" sz="1400" dirty="0"/>
              <a:t>2.0 </a:t>
            </a:r>
            <a:r>
              <a:rPr lang="ko-KR" altLang="en-US" sz="1400" dirty="0"/>
              <a:t>버전의 차이</a:t>
            </a:r>
            <a:endParaRPr lang="en-US" altLang="ko-KR" sz="1400" dirty="0"/>
          </a:p>
          <a:p>
            <a:r>
              <a:rPr lang="en-US" altLang="ko-KR" sz="1050" dirty="0">
                <a:hlinkClick r:id="rId4"/>
              </a:rPr>
              <a:t>https://medium.com/@shlee1353/http1-1-vs-http2-0-%EC%B0%A8%EC%9D%B4%EC%A0%90-%EA%B0%84%EB%8B%A8%ED%9E%88-%EC%82%B4%ED%8E%B4%EB%B3%B4%EA%B8%B0-5727b7499b78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29F1E-7C95-4CFC-A6C8-DF8B84145791}"/>
              </a:ext>
            </a:extLst>
          </p:cNvPr>
          <p:cNvSpPr txBox="1"/>
          <p:nvPr/>
        </p:nvSpPr>
        <p:spPr>
          <a:xfrm>
            <a:off x="4627927" y="3784004"/>
            <a:ext cx="1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0.9</a:t>
            </a:r>
            <a:r>
              <a:rPr lang="ko-KR" altLang="en-US" sz="1400" dirty="0"/>
              <a:t>버전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F39AAD3-A116-4B8A-BC28-827CA03C5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4" y="4091781"/>
            <a:ext cx="4781550" cy="2667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1A25E6-9030-4A1C-8A2C-A15EBC97CCFE}"/>
              </a:ext>
            </a:extLst>
          </p:cNvPr>
          <p:cNvSpPr txBox="1"/>
          <p:nvPr/>
        </p:nvSpPr>
        <p:spPr>
          <a:xfrm>
            <a:off x="4590744" y="6492875"/>
            <a:ext cx="1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1.0 </a:t>
            </a:r>
            <a:r>
              <a:rPr lang="ko-KR" altLang="en-US" sz="1400" dirty="0"/>
              <a:t>이후 버전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17D3A0-83ED-4E2A-8DBA-302FA40DAD06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3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3AE52-3D6D-4B57-A68D-4CBA681E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Transaction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BAB4F-B46A-4E81-8D05-FBEC06C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4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요청을 보내고</a:t>
            </a:r>
            <a:r>
              <a:rPr lang="en-US" altLang="ko-KR" sz="2000" dirty="0"/>
              <a:t>(request)</a:t>
            </a:r>
            <a:r>
              <a:rPr lang="ko-KR" altLang="en-US" sz="2000" dirty="0"/>
              <a:t> 응답을 받는</a:t>
            </a:r>
            <a:r>
              <a:rPr lang="en-US" altLang="ko-KR" sz="2000" dirty="0"/>
              <a:t>(response)</a:t>
            </a:r>
            <a:r>
              <a:rPr lang="ko-KR" altLang="en-US" sz="2000" dirty="0"/>
              <a:t> 과정이며</a:t>
            </a:r>
            <a:r>
              <a:rPr lang="en-US" altLang="ko-KR" sz="2000" dirty="0"/>
              <a:t>, </a:t>
            </a:r>
            <a:r>
              <a:rPr lang="ko-KR" altLang="en-US" sz="2000" dirty="0"/>
              <a:t>연결 당 하나의 트랜잭션을 수행한다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웹 브라우저는 서버와 </a:t>
            </a:r>
            <a:r>
              <a:rPr lang="en-US" altLang="ko-KR" sz="2000" dirty="0">
                <a:solidFill>
                  <a:srgbClr val="FF0000"/>
                </a:solidFill>
              </a:rPr>
              <a:t>TCP connection</a:t>
            </a:r>
            <a:r>
              <a:rPr lang="ko-KR" altLang="en-US" sz="2000" dirty="0"/>
              <a:t>을 맺는다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웹 브라우저는 서버에 </a:t>
            </a:r>
            <a:r>
              <a:rPr lang="en-US" altLang="ko-KR" sz="2000" dirty="0">
                <a:solidFill>
                  <a:srgbClr val="FF0000"/>
                </a:solidFill>
              </a:rPr>
              <a:t>HTTP </a:t>
            </a:r>
            <a:r>
              <a:rPr lang="ko-KR" altLang="en-US" sz="2000" dirty="0">
                <a:solidFill>
                  <a:srgbClr val="FF0000"/>
                </a:solidFill>
              </a:rPr>
              <a:t>요청</a:t>
            </a:r>
            <a:r>
              <a:rPr lang="ko-KR" altLang="en-US" sz="2000" dirty="0"/>
              <a:t>을 보낸다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서버는 클라이언트와 </a:t>
            </a:r>
            <a:r>
              <a:rPr lang="en-US" altLang="ko-KR" sz="2000" dirty="0">
                <a:solidFill>
                  <a:srgbClr val="FF0000"/>
                </a:solidFill>
              </a:rPr>
              <a:t>TCP connection</a:t>
            </a:r>
            <a:r>
              <a:rPr lang="ko-KR" altLang="en-US" sz="2000" dirty="0"/>
              <a:t>을 맺는다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서버는 클라이언트에 </a:t>
            </a:r>
            <a:r>
              <a:rPr lang="en-US" altLang="ko-KR" sz="2000" dirty="0">
                <a:solidFill>
                  <a:srgbClr val="FF0000"/>
                </a:solidFill>
              </a:rPr>
              <a:t>HTTP </a:t>
            </a:r>
            <a:r>
              <a:rPr lang="ko-KR" altLang="en-US" sz="2000" dirty="0">
                <a:solidFill>
                  <a:srgbClr val="FF0000"/>
                </a:solidFill>
              </a:rPr>
              <a:t>응답</a:t>
            </a:r>
            <a:r>
              <a:rPr lang="ko-KR" altLang="en-US" sz="2000" dirty="0"/>
              <a:t>을 보낸다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HTTP Transaction</a:t>
            </a:r>
          </a:p>
          <a:p>
            <a:r>
              <a:rPr lang="en-US" altLang="ko-KR" sz="1400" dirty="0">
                <a:hlinkClick r:id="rId2"/>
              </a:rPr>
              <a:t>https://m.blog.naver.com/PostView.nhn?blogId=agapeuni&amp;logNo=60155279671&amp;proxyReferer=https:%2F%2Fwww.google.com%2F</a:t>
            </a: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91A59-6518-4510-B6AC-075F29DCB2FC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AB354-E84D-4FCA-BA8B-2AC5328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Request</a:t>
            </a:r>
            <a:br>
              <a:rPr lang="en-US" altLang="ko-KR" dirty="0"/>
            </a:b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 Request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웹 서버에 데이터를 요청하거나 전송할 때 보내는 패킷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블록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주로 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GET, POST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와 같은 메소드를 사용한다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D80A5-3725-49FD-8CC1-19D02421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GET 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방식은 가장 일반적인 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HTTP Request 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형태로 데이터가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HTTP Request Message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의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Header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부분의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URL(Uniform Resource Locator)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에 담겨서 전송된다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.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 </a:t>
            </a:r>
            <a:endParaRPr lang="en-US" altLang="ko-KR" sz="1500" b="0" i="0" dirty="0">
              <a:solidFill>
                <a:srgbClr val="333333"/>
              </a:solidFill>
              <a:effectLst/>
              <a:latin typeface="+mj-lt"/>
              <a:ea typeface="나눔고딕" panose="020D0604000000000000" pitchFamily="50" charset="-127"/>
            </a:endParaRPr>
          </a:p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GET 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방식은 데이터가 주소 입력란에 표시되기 때문에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최소한의 보안도 유지되지 않는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보안에 매우 취약한 방식이다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.</a:t>
            </a:r>
            <a:endParaRPr lang="en-US" altLang="ko-KR" sz="1500" dirty="0">
              <a:latin typeface="+mj-lt"/>
            </a:endParaRPr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POST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방식은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URL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에 요청 데이터를 기록하지 않고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HTTP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헤더에 데이터를 전송하기 때문에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GET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방식에서의 </a:t>
            </a:r>
            <a:r>
              <a:rPr lang="en-US" altLang="ko-KR" sz="1600" dirty="0">
                <a:solidFill>
                  <a:srgbClr val="333333"/>
                </a:solidFill>
                <a:latin typeface="+mj-lt"/>
                <a:ea typeface="나눔고딕" panose="020D0604000000000000" pitchFamily="50" charset="-127"/>
              </a:rPr>
              <a:t>? </a:t>
            </a:r>
            <a:r>
              <a:rPr lang="ko-KR" altLang="en-US" sz="1600" dirty="0">
                <a:solidFill>
                  <a:srgbClr val="333333"/>
                </a:solidFill>
                <a:latin typeface="+mj-lt"/>
                <a:ea typeface="나눔고딕" panose="020D0604000000000000" pitchFamily="50" charset="-127"/>
              </a:rPr>
              <a:t>가 존재하지 않는다</a:t>
            </a:r>
            <a:r>
              <a:rPr lang="en-US" altLang="ko-KR" sz="1600" dirty="0">
                <a:solidFill>
                  <a:srgbClr val="333333"/>
                </a:solidFill>
                <a:latin typeface="+mj-lt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POST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방식은 내부의 구분자가 각 파라미터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이름과 값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를 구분하며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서버가 각 구분자에 대한 내용을 해석하여 데이터를 처리하기 때문에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GET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방식에 비해 상대적으로 처리 속도가 늦다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POST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방식에서는 인수 값을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URL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을 통해 전송하지 않기 때문에 다른 이가 링크를 통해 해당 페이지를 볼 수 없다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j-lt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b="0" i="0" dirty="0">
              <a:solidFill>
                <a:srgbClr val="333333"/>
              </a:solidFill>
              <a:effectLst/>
              <a:latin typeface="+mj-lt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+mj-lt"/>
                <a:ea typeface="나눔고딕" panose="020D0604000000000000" pitchFamily="50" charset="-127"/>
              </a:rPr>
              <a:t>기타 방식</a:t>
            </a:r>
            <a:endParaRPr lang="en-US" altLang="ko-KR" dirty="0">
              <a:solidFill>
                <a:srgbClr val="333333"/>
              </a:solidFill>
              <a:latin typeface="+mj-lt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333333"/>
                </a:solidFill>
                <a:latin typeface="+mj-lt"/>
                <a:ea typeface="나눔고딕" panose="020D0604000000000000" pitchFamily="50" charset="-127"/>
              </a:rPr>
              <a:t>*</a:t>
            </a:r>
            <a:r>
              <a:rPr lang="en-US" altLang="ko-KR" sz="1100" dirty="0">
                <a:hlinkClick r:id="rId2"/>
              </a:rPr>
              <a:t>https://terms.naver.com/entry.nhn?docId=3431904&amp;cid=58437&amp;categoryId=58437&amp;expCategoryId=58437</a:t>
            </a:r>
            <a:endParaRPr lang="en-US" altLang="ko-KR" sz="1600" dirty="0">
              <a:solidFill>
                <a:srgbClr val="333333"/>
              </a:solidFill>
              <a:latin typeface="+mj-lt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3DB6DD-72C9-4EDC-B9CC-5ECC8DCF630A}"/>
              </a:ext>
            </a:extLst>
          </p:cNvPr>
          <p:cNvCxnSpPr/>
          <p:nvPr/>
        </p:nvCxnSpPr>
        <p:spPr>
          <a:xfrm>
            <a:off x="394996" y="1614196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A5B2-64FC-45AA-97D9-0F3CDF2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 Response</a:t>
            </a:r>
            <a:br>
              <a:rPr lang="en-US" altLang="ko-KR" dirty="0"/>
            </a:b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 Response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클라이언트의 </a:t>
            </a:r>
            <a:r>
              <a:rPr lang="en-US" altLang="ko-KR" sz="12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Request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대한 응답 패킷이다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쓰이고 있는 프로토콜 버전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Request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대한 실행 결과 코드 및 간략한 실행 결과 설명문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(OK 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대한 내용이 담겨 있다</a:t>
            </a:r>
            <a:r>
              <a:rPr lang="en-US" altLang="ko-KR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D98D3F4-7C91-4B6C-B123-B90027CBD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70" y="1690689"/>
            <a:ext cx="6199464" cy="4357773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D194BEE-BE29-45EB-AAB6-5857BD819D46}"/>
              </a:ext>
            </a:extLst>
          </p:cNvPr>
          <p:cNvCxnSpPr/>
          <p:nvPr/>
        </p:nvCxnSpPr>
        <p:spPr>
          <a:xfrm>
            <a:off x="394996" y="1690688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743DC-AE76-46B5-9EF9-A5794CBD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출처 리소스 공유</a:t>
            </a:r>
            <a:br>
              <a:rPr lang="en-US" altLang="ko-KR" dirty="0"/>
            </a:br>
            <a:r>
              <a:rPr lang="en-US" altLang="ko-KR" sz="1800" dirty="0"/>
              <a:t>(Cross-Origin Resource Sharing, CORS)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D1F77-0052-4929-AA06-FD1B1498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400" dirty="0"/>
              <a:t>HTTP </a:t>
            </a:r>
            <a:r>
              <a:rPr lang="ko-KR" altLang="en-US" sz="1400" dirty="0"/>
              <a:t>요청은 </a:t>
            </a:r>
            <a:r>
              <a:rPr lang="en-US" altLang="ko-KR" sz="1400" dirty="0"/>
              <a:t>Cross-Site HTTP Requests</a:t>
            </a:r>
            <a:r>
              <a:rPr lang="ko-KR" altLang="en-US" sz="1400" dirty="0"/>
              <a:t>가 가능하다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태그로 다른 도메인의 이미지 파일을 가져오거나</a:t>
            </a:r>
            <a:r>
              <a:rPr lang="en-US" altLang="ko-KR" sz="1400" dirty="0"/>
              <a:t>, &lt;script&gt; </a:t>
            </a:r>
            <a:r>
              <a:rPr lang="ko-KR" altLang="en-US" sz="1400" dirty="0"/>
              <a:t>태그로 다른 도메인의 라이브러리를 가져오는 것이 가능하다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&lt;script&gt;&lt;/script&gt;</a:t>
            </a:r>
            <a:r>
              <a:rPr lang="ko-KR" altLang="en-US" sz="1400" dirty="0"/>
              <a:t>로 둘러싸여 있는 스크립트에서 생성된 </a:t>
            </a:r>
            <a:r>
              <a:rPr lang="en-US" altLang="ko-KR" sz="1400" dirty="0"/>
              <a:t>Cross-Site HTTP Requests </a:t>
            </a:r>
            <a:r>
              <a:rPr lang="ko-KR" altLang="en-US" sz="1400" dirty="0"/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Same Origin Policy</a:t>
            </a:r>
            <a:r>
              <a:rPr lang="ko-KR" altLang="en-US" sz="1400" dirty="0"/>
              <a:t>를 적용 받기 때문에 </a:t>
            </a:r>
            <a:r>
              <a:rPr lang="en-US" altLang="ko-KR" sz="1400" dirty="0"/>
              <a:t>Cross-Site HTTP Requests</a:t>
            </a:r>
            <a:r>
              <a:rPr lang="ko-KR" altLang="en-US" sz="1400" dirty="0"/>
              <a:t>가 불가능하다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이를 해결하기 위해 </a:t>
            </a:r>
            <a:r>
              <a:rPr lang="en-US" altLang="ko-KR" sz="1400" dirty="0"/>
              <a:t>W3C(</a:t>
            </a:r>
            <a:r>
              <a:rPr lang="en-US" altLang="ko-KR" sz="1050" b="0" i="0" dirty="0">
                <a:solidFill>
                  <a:srgbClr val="4D5156"/>
                </a:solidFill>
                <a:effectLst/>
                <a:latin typeface="Apple SD Gothic Neo"/>
              </a:rPr>
              <a:t>World Wide Web Consortium)</a:t>
            </a:r>
            <a:r>
              <a:rPr lang="ko-KR" altLang="en-US" sz="1400" dirty="0"/>
              <a:t>에서 </a:t>
            </a:r>
            <a:r>
              <a:rPr lang="en-US" altLang="ko-KR" sz="1400" dirty="0"/>
              <a:t>CORS</a:t>
            </a:r>
            <a:r>
              <a:rPr lang="ko-KR" altLang="en-US" sz="1400" dirty="0"/>
              <a:t>라는 이름의 권고안이 나오게 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CORS : </a:t>
            </a:r>
            <a:r>
              <a:rPr lang="ko-KR" altLang="en-US" sz="1400" dirty="0"/>
              <a:t>추가 </a:t>
            </a:r>
            <a:r>
              <a:rPr lang="en-US" altLang="ko-KR" sz="1400" dirty="0"/>
              <a:t>HTTP </a:t>
            </a:r>
            <a:r>
              <a:rPr lang="ko-KR" altLang="en-US" sz="1400" dirty="0"/>
              <a:t>헤더를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한 출처에서 실행 중인 웹 애플리케이션이 다른 출처의 선택한 자원에 접근할 수 있는 권한을 부여하도록 브라우저에 알려주는 체제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* </a:t>
            </a:r>
            <a:r>
              <a:rPr lang="en-US" altLang="ko-KR" sz="1050" dirty="0">
                <a:hlinkClick r:id="rId2"/>
              </a:rPr>
              <a:t>https://developer.mozilla.org/ko/docs/Web/HTTP/CORS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Same Origin Policy : </a:t>
            </a:r>
            <a:r>
              <a:rPr lang="ko-KR" altLang="en-US" sz="1400" dirty="0"/>
              <a:t>어떤 출처에서 불러온 문서나 스크립트가 다른 출처에서 가져온 리소스와 상호작용하는 것을 제한하는 중요한 보안 방식</a:t>
            </a:r>
            <a:r>
              <a:rPr lang="en-US" altLang="ko-KR" sz="1400" dirty="0"/>
              <a:t>. </a:t>
            </a:r>
            <a:r>
              <a:rPr lang="ko-KR" altLang="en-US" sz="1400" dirty="0"/>
              <a:t>잠재적으로 해로울 수 있는 문서를 분리함으로써 공격 경로를 줄이는데 도움을 준다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* </a:t>
            </a:r>
            <a:r>
              <a:rPr lang="en-US" altLang="ko-KR" sz="1050" dirty="0">
                <a:hlinkClick r:id="rId3"/>
              </a:rPr>
              <a:t>https://developer.mozilla.org/ko/docs/Web/Security/Same-origin_policy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EE6B99-A682-42F5-B93D-3ECC7E838540}"/>
              </a:ext>
            </a:extLst>
          </p:cNvPr>
          <p:cNvCxnSpPr/>
          <p:nvPr/>
        </p:nvCxnSpPr>
        <p:spPr>
          <a:xfrm>
            <a:off x="394996" y="1586204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9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7D201-E3F5-4A79-AD34-D1FAABB4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81903"/>
            <a:ext cx="10515600" cy="1325563"/>
          </a:xfrm>
        </p:spPr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F4331-A6DB-488F-A06C-3CCEA6C2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HTTP</a:t>
            </a:r>
            <a:r>
              <a:rPr lang="ko-KR" altLang="en-US" sz="1400" dirty="0"/>
              <a:t>는 </a:t>
            </a:r>
            <a:r>
              <a:rPr lang="en-US" altLang="ko-KR" sz="1400" dirty="0"/>
              <a:t>TCP</a:t>
            </a:r>
            <a:r>
              <a:rPr lang="ko-KR" altLang="en-US" sz="1400" dirty="0"/>
              <a:t>와 직접 통신 </a:t>
            </a:r>
            <a:r>
              <a:rPr lang="en-US" altLang="ko-KR" sz="1400" dirty="0"/>
              <a:t>(</a:t>
            </a:r>
            <a:r>
              <a:rPr lang="ko-KR" altLang="en-US" sz="1400" dirty="0"/>
              <a:t>기본 포트 </a:t>
            </a:r>
            <a:r>
              <a:rPr lang="en-US" altLang="ko-KR" sz="1400" dirty="0"/>
              <a:t>80)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HTTPS</a:t>
            </a:r>
            <a:r>
              <a:rPr lang="ko-KR" altLang="en-US" sz="1400" dirty="0"/>
              <a:t>에서 </a:t>
            </a:r>
            <a:r>
              <a:rPr lang="en-US" altLang="ko-KR" sz="1400" dirty="0"/>
              <a:t>HTTP</a:t>
            </a:r>
            <a:r>
              <a:rPr lang="ko-KR" altLang="en-US" sz="1400" dirty="0"/>
              <a:t>는 </a:t>
            </a:r>
            <a:r>
              <a:rPr lang="en-US" altLang="ko-KR" sz="1400" dirty="0"/>
              <a:t>SSL</a:t>
            </a:r>
            <a:r>
              <a:rPr lang="ko-KR" altLang="en-US" sz="1400" dirty="0"/>
              <a:t>과 통신하고</a:t>
            </a:r>
            <a:r>
              <a:rPr lang="en-US" altLang="ko-KR" sz="1400" dirty="0"/>
              <a:t>, SSL</a:t>
            </a:r>
            <a:r>
              <a:rPr lang="ko-KR" altLang="en-US" sz="1400" dirty="0"/>
              <a:t>이 </a:t>
            </a:r>
            <a:r>
              <a:rPr lang="en-US" altLang="ko-KR" sz="1400" dirty="0"/>
              <a:t>TCP</a:t>
            </a:r>
            <a:r>
              <a:rPr lang="ko-KR" altLang="en-US" sz="1400" dirty="0"/>
              <a:t>와 통신한다</a:t>
            </a:r>
            <a:r>
              <a:rPr lang="en-US" altLang="ko-KR" sz="1400" dirty="0"/>
              <a:t>. (</a:t>
            </a:r>
            <a:r>
              <a:rPr lang="ko-KR" altLang="en-US" sz="1400" dirty="0"/>
              <a:t>기본 포트 </a:t>
            </a:r>
            <a:r>
              <a:rPr lang="en-US" altLang="ko-KR" sz="1400" dirty="0"/>
              <a:t>443)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SSL</a:t>
            </a:r>
            <a:r>
              <a:rPr lang="ko-KR" altLang="en-US" sz="1400" dirty="0"/>
              <a:t>을 사용한 </a:t>
            </a:r>
            <a:r>
              <a:rPr lang="en-US" altLang="ko-KR" sz="1400" dirty="0"/>
              <a:t>HTTPS</a:t>
            </a:r>
            <a:r>
              <a:rPr lang="ko-KR" altLang="en-US" sz="1400" dirty="0"/>
              <a:t>는 암호화와 안전성 보호를 이용할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왜 모든 웹 페이지에서 </a:t>
            </a:r>
            <a:r>
              <a:rPr lang="en-US" altLang="ko-KR" sz="1400" dirty="0"/>
              <a:t>HTTPS</a:t>
            </a:r>
            <a:r>
              <a:rPr lang="ko-KR" altLang="en-US" sz="1400" dirty="0"/>
              <a:t>를 사용하지 않을까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HTTP :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통신 </a:t>
            </a:r>
            <a:r>
              <a:rPr lang="en-US" altLang="ko-KR" sz="1400" dirty="0"/>
              <a:t>: </a:t>
            </a:r>
            <a:r>
              <a:rPr lang="ko-KR" altLang="en-US" sz="1400" dirty="0"/>
              <a:t>암호화 되지 않은 전송 또는 저장된 데이터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HTTPS : </a:t>
            </a:r>
            <a:r>
              <a:rPr lang="ko-KR" altLang="en-US" sz="1400" dirty="0"/>
              <a:t>암호화 통신 </a:t>
            </a:r>
            <a:r>
              <a:rPr lang="en-US" altLang="ko-KR" sz="1400" dirty="0"/>
              <a:t>: CPU </a:t>
            </a:r>
            <a:r>
              <a:rPr lang="ko-KR" altLang="en-US" sz="1400" dirty="0"/>
              <a:t>혹은 메모리 같은 리소스가 많이 필요하다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서버 한 대당 처리할 수 있는 </a:t>
            </a:r>
            <a:r>
              <a:rPr lang="en-US" altLang="ko-KR" sz="1400" dirty="0"/>
              <a:t>Requests</a:t>
            </a:r>
            <a:r>
              <a:rPr lang="ko-KR" altLang="en-US" sz="1400" dirty="0"/>
              <a:t>가 줄어들기 때문이다</a:t>
            </a:r>
            <a:r>
              <a:rPr lang="en-US" altLang="ko-KR" sz="1400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1DDDBB-85FD-4740-87ED-7A6087D2C2E6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A18-E01D-4068-993C-AF0BC70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보안 작동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ADCE5-77E9-4F63-B6AB-A618A2F0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0.      </a:t>
            </a:r>
            <a:r>
              <a:rPr lang="ko-KR" altLang="en-US" sz="1400" dirty="0"/>
              <a:t>웹 브라우저가 </a:t>
            </a:r>
            <a:r>
              <a:rPr lang="en-US" altLang="ko-KR" sz="1400" dirty="0"/>
              <a:t>https URL </a:t>
            </a:r>
            <a:r>
              <a:rPr lang="ko-KR" altLang="en-US" sz="1400" dirty="0"/>
              <a:t>주소를 만나면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400" dirty="0"/>
              <a:t>웹 서버에 </a:t>
            </a:r>
            <a:r>
              <a:rPr lang="en-US" altLang="ko-KR" sz="1400" dirty="0"/>
              <a:t>80</a:t>
            </a:r>
            <a:r>
              <a:rPr lang="ko-KR" altLang="en-US" sz="1400" dirty="0"/>
              <a:t>번 포트가 아닌 </a:t>
            </a:r>
            <a:r>
              <a:rPr lang="en-US" altLang="ko-KR" sz="1400" dirty="0"/>
              <a:t>443</a:t>
            </a:r>
            <a:r>
              <a:rPr lang="ko-KR" altLang="en-US" sz="1400" dirty="0"/>
              <a:t>번 포트로 </a:t>
            </a:r>
            <a:r>
              <a:rPr lang="en-US" altLang="ko-KR" sz="1400" dirty="0"/>
              <a:t>TCP</a:t>
            </a:r>
            <a:r>
              <a:rPr lang="ko-KR" altLang="en-US" sz="1400" dirty="0"/>
              <a:t> 연결을 맺고</a:t>
            </a:r>
            <a:endParaRPr lang="en-US" altLang="ko-KR" sz="1400" dirty="0"/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400" dirty="0"/>
              <a:t>바이너리 포맷으로 된 보안 매개변수를 교환</a:t>
            </a:r>
            <a:r>
              <a:rPr lang="en-US" altLang="ko-KR" sz="1400" dirty="0"/>
              <a:t>(handshake)</a:t>
            </a:r>
            <a:r>
              <a:rPr lang="ko-KR" altLang="en-US" sz="1400" dirty="0"/>
              <a:t>하고</a:t>
            </a:r>
            <a:r>
              <a:rPr lang="en-US" altLang="ko-KR" sz="1400" dirty="0"/>
              <a:t>,</a:t>
            </a:r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400" dirty="0"/>
              <a:t>그와 관련된 </a:t>
            </a:r>
            <a:r>
              <a:rPr lang="en-US" altLang="ko-KR" sz="1400" dirty="0"/>
              <a:t>HTTPS </a:t>
            </a:r>
            <a:r>
              <a:rPr lang="ko-KR" altLang="en-US" sz="1400" dirty="0"/>
              <a:t>명령들이 작동됨</a:t>
            </a:r>
            <a:r>
              <a:rPr lang="en-US" altLang="ko-KR" sz="1400" dirty="0"/>
              <a:t>.</a:t>
            </a:r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*TLS SSL </a:t>
            </a:r>
            <a:r>
              <a:rPr lang="en-US" altLang="ko-KR" sz="1400" dirty="0" err="1"/>
              <a:t>HandShake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050" dirty="0">
                <a:hlinkClick r:id="rId2"/>
              </a:rPr>
              <a:t>https://kthan.tistory.com/entry/TLS-%ED%95%B8%EB%93%9C%EC%89%90%EC%9D%B4%ED%81%AC-Handshake-%ED%94%84%EB%A1%9C%ED%86%A0%EC%BD%9C-%EB%B6%84%EC%84%9D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514350" indent="-51435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CDB1B8-6B5C-4C85-B5DE-0FDC1C313124}"/>
              </a:ext>
            </a:extLst>
          </p:cNvPr>
          <p:cNvCxnSpPr/>
          <p:nvPr/>
        </p:nvCxnSpPr>
        <p:spPr>
          <a:xfrm>
            <a:off x="335902" y="1380931"/>
            <a:ext cx="1140200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8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Microsoft Office PowerPoint</Application>
  <PresentationFormat>와이드스크린</PresentationFormat>
  <Paragraphs>241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 SD Gothic Neo</vt:lpstr>
      <vt:lpstr>나눔고딕</vt:lpstr>
      <vt:lpstr>맑은 고딕</vt:lpstr>
      <vt:lpstr>Arial</vt:lpstr>
      <vt:lpstr>Office 테마</vt:lpstr>
      <vt:lpstr>PowerPoint 프레젠테이션</vt:lpstr>
      <vt:lpstr>HTTP와 HTTPS</vt:lpstr>
      <vt:lpstr>HTTP 0.9 버전과 그 이후</vt:lpstr>
      <vt:lpstr>HTTP Transaction</vt:lpstr>
      <vt:lpstr>HTTP Request HTTP Request는 웹 서버에 데이터를 요청하거나 전송할 때 보내는 패킷(데이터 블록)으로, 주로 GET, POST와 같은 메소드를 사용한다.</vt:lpstr>
      <vt:lpstr>HTTP Response HTTP Response는 클라이언트의 HTTP Request에 대한 응답 패킷이다. 서버에서 쓰이고 있는 프로토콜 버전, Request에 대한 실행 결과 코드 및 간략한 실행 결과 설명문(OK 등)에 대한 내용이 담겨 있다.</vt:lpstr>
      <vt:lpstr>교차 출처 리소스 공유 (Cross-Origin Resource Sharing, CORS)</vt:lpstr>
      <vt:lpstr>HTTPS</vt:lpstr>
      <vt:lpstr>HTTPS 보안 작동 방식</vt:lpstr>
      <vt:lpstr>WAS</vt:lpstr>
      <vt:lpstr>WAS의 역할과 주요기능</vt:lpstr>
      <vt:lpstr>Web Server &amp; WAS</vt:lpstr>
      <vt:lpstr>Data Base</vt:lpstr>
      <vt:lpstr>관계형 DB</vt:lpstr>
      <vt:lpstr>비관계형 DB</vt:lpstr>
      <vt:lpstr>DB &amp; Storage</vt:lpstr>
      <vt:lpstr>DB Server</vt:lpstr>
      <vt:lpstr>WAS와 DB Server의 분리</vt:lpstr>
      <vt:lpstr>분리된 서버의 장점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윤호</dc:creator>
  <cp:lastModifiedBy>황 윤호</cp:lastModifiedBy>
  <cp:revision>1</cp:revision>
  <dcterms:created xsi:type="dcterms:W3CDTF">2020-08-16T07:24:49Z</dcterms:created>
  <dcterms:modified xsi:type="dcterms:W3CDTF">2020-08-16T07:24:58Z</dcterms:modified>
</cp:coreProperties>
</file>