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6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3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2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3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3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B1027-E918-4611-82D6-C79958D87579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BAEF-B7D5-4175-9BE7-FD69AC9D3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5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2514" y="1227908"/>
            <a:ext cx="110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String  :  5      6      2      4      2      0      0      7      5      7      2      3      1      3      6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51047"/>
              </p:ext>
            </p:extLst>
          </p:nvPr>
        </p:nvGraphicFramePr>
        <p:xfrm>
          <a:off x="8637432" y="175598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18703"/>
              </p:ext>
            </p:extLst>
          </p:nvPr>
        </p:nvGraphicFramePr>
        <p:xfrm>
          <a:off x="9285588" y="178211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62819"/>
              </p:ext>
            </p:extLst>
          </p:nvPr>
        </p:nvGraphicFramePr>
        <p:xfrm>
          <a:off x="9899543" y="1803884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72458"/>
              </p:ext>
            </p:extLst>
          </p:nvPr>
        </p:nvGraphicFramePr>
        <p:xfrm>
          <a:off x="11165987" y="1816947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37607"/>
              </p:ext>
            </p:extLst>
          </p:nvPr>
        </p:nvGraphicFramePr>
        <p:xfrm>
          <a:off x="2580641" y="181694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54640"/>
              </p:ext>
            </p:extLst>
          </p:nvPr>
        </p:nvGraphicFramePr>
        <p:xfrm>
          <a:off x="3151052" y="181259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37290"/>
              </p:ext>
            </p:extLst>
          </p:nvPr>
        </p:nvGraphicFramePr>
        <p:xfrm>
          <a:off x="3778070" y="1799529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91664"/>
              </p:ext>
            </p:extLst>
          </p:nvPr>
        </p:nvGraphicFramePr>
        <p:xfrm>
          <a:off x="4378961" y="1786467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18717"/>
              </p:ext>
            </p:extLst>
          </p:nvPr>
        </p:nvGraphicFramePr>
        <p:xfrm>
          <a:off x="5645405" y="1799530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61636"/>
              </p:ext>
            </p:extLst>
          </p:nvPr>
        </p:nvGraphicFramePr>
        <p:xfrm>
          <a:off x="6791235" y="179517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20051"/>
              </p:ext>
            </p:extLst>
          </p:nvPr>
        </p:nvGraphicFramePr>
        <p:xfrm>
          <a:off x="7418253" y="1782112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267097" y="48332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2514" y="1227908"/>
            <a:ext cx="110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String  :  5      6      2      4      2      0      0      7      5      7      2      3      1      3      6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60798"/>
              </p:ext>
            </p:extLst>
          </p:nvPr>
        </p:nvGraphicFramePr>
        <p:xfrm>
          <a:off x="9285588" y="178211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4596"/>
              </p:ext>
            </p:extLst>
          </p:nvPr>
        </p:nvGraphicFramePr>
        <p:xfrm>
          <a:off x="9899543" y="1803884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14143"/>
              </p:ext>
            </p:extLst>
          </p:nvPr>
        </p:nvGraphicFramePr>
        <p:xfrm>
          <a:off x="11165987" y="1816947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96834" y="41801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LRU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86659"/>
              </p:ext>
            </p:extLst>
          </p:nvPr>
        </p:nvGraphicFramePr>
        <p:xfrm>
          <a:off x="5645405" y="1799530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50336"/>
              </p:ext>
            </p:extLst>
          </p:nvPr>
        </p:nvGraphicFramePr>
        <p:xfrm>
          <a:off x="6791235" y="179517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72531"/>
              </p:ext>
            </p:extLst>
          </p:nvPr>
        </p:nvGraphicFramePr>
        <p:xfrm>
          <a:off x="7418253" y="1782112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01889"/>
              </p:ext>
            </p:extLst>
          </p:nvPr>
        </p:nvGraphicFramePr>
        <p:xfrm>
          <a:off x="2580641" y="181694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7193"/>
              </p:ext>
            </p:extLst>
          </p:nvPr>
        </p:nvGraphicFramePr>
        <p:xfrm>
          <a:off x="3151052" y="181259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49253"/>
              </p:ext>
            </p:extLst>
          </p:nvPr>
        </p:nvGraphicFramePr>
        <p:xfrm>
          <a:off x="3778070" y="1799529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03952"/>
              </p:ext>
            </p:extLst>
          </p:nvPr>
        </p:nvGraphicFramePr>
        <p:xfrm>
          <a:off x="4378961" y="1786467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8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2514" y="1227908"/>
            <a:ext cx="110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String  :  5      6      2      4      2      0      0      7      5      7      2      3      1      3      6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35764"/>
              </p:ext>
            </p:extLst>
          </p:nvPr>
        </p:nvGraphicFramePr>
        <p:xfrm>
          <a:off x="5645405" y="1799530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11512"/>
              </p:ext>
            </p:extLst>
          </p:nvPr>
        </p:nvGraphicFramePr>
        <p:xfrm>
          <a:off x="6791235" y="179517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44446"/>
              </p:ext>
            </p:extLst>
          </p:nvPr>
        </p:nvGraphicFramePr>
        <p:xfrm>
          <a:off x="7418253" y="1782112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64182"/>
              </p:ext>
            </p:extLst>
          </p:nvPr>
        </p:nvGraphicFramePr>
        <p:xfrm>
          <a:off x="8019144" y="1769050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11093"/>
              </p:ext>
            </p:extLst>
          </p:nvPr>
        </p:nvGraphicFramePr>
        <p:xfrm>
          <a:off x="9285588" y="178211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32756"/>
              </p:ext>
            </p:extLst>
          </p:nvPr>
        </p:nvGraphicFramePr>
        <p:xfrm>
          <a:off x="9899543" y="1803884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09148"/>
              </p:ext>
            </p:extLst>
          </p:nvPr>
        </p:nvGraphicFramePr>
        <p:xfrm>
          <a:off x="10517831" y="1790820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39019"/>
              </p:ext>
            </p:extLst>
          </p:nvPr>
        </p:nvGraphicFramePr>
        <p:xfrm>
          <a:off x="11165987" y="1816947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96834" y="418011"/>
            <a:ext cx="137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Perfect-LFU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09198"/>
              </p:ext>
            </p:extLst>
          </p:nvPr>
        </p:nvGraphicFramePr>
        <p:xfrm>
          <a:off x="2580641" y="181694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70424"/>
              </p:ext>
            </p:extLst>
          </p:nvPr>
        </p:nvGraphicFramePr>
        <p:xfrm>
          <a:off x="3151052" y="181259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86041"/>
              </p:ext>
            </p:extLst>
          </p:nvPr>
        </p:nvGraphicFramePr>
        <p:xfrm>
          <a:off x="3778070" y="1799529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34561"/>
              </p:ext>
            </p:extLst>
          </p:nvPr>
        </p:nvGraphicFramePr>
        <p:xfrm>
          <a:off x="4378961" y="1786467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2514" y="3783874"/>
            <a:ext cx="110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String  :  5      6      2      4      2      0      0      7      5      7      2      3      1      3      6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44790"/>
              </p:ext>
            </p:extLst>
          </p:nvPr>
        </p:nvGraphicFramePr>
        <p:xfrm>
          <a:off x="5645405" y="435549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23407"/>
              </p:ext>
            </p:extLst>
          </p:nvPr>
        </p:nvGraphicFramePr>
        <p:xfrm>
          <a:off x="6791235" y="4351142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39430"/>
              </p:ext>
            </p:extLst>
          </p:nvPr>
        </p:nvGraphicFramePr>
        <p:xfrm>
          <a:off x="7418253" y="4338078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81811"/>
              </p:ext>
            </p:extLst>
          </p:nvPr>
        </p:nvGraphicFramePr>
        <p:xfrm>
          <a:off x="9285588" y="4338079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83248"/>
              </p:ext>
            </p:extLst>
          </p:nvPr>
        </p:nvGraphicFramePr>
        <p:xfrm>
          <a:off x="9899543" y="4359850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77374"/>
              </p:ext>
            </p:extLst>
          </p:nvPr>
        </p:nvGraphicFramePr>
        <p:xfrm>
          <a:off x="10517831" y="434678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87589"/>
              </p:ext>
            </p:extLst>
          </p:nvPr>
        </p:nvGraphicFramePr>
        <p:xfrm>
          <a:off x="11165987" y="437291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42783"/>
              </p:ext>
            </p:extLst>
          </p:nvPr>
        </p:nvGraphicFramePr>
        <p:xfrm>
          <a:off x="2580641" y="4372912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60303"/>
              </p:ext>
            </p:extLst>
          </p:nvPr>
        </p:nvGraphicFramePr>
        <p:xfrm>
          <a:off x="3151052" y="4368559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42901"/>
              </p:ext>
            </p:extLst>
          </p:nvPr>
        </p:nvGraphicFramePr>
        <p:xfrm>
          <a:off x="3778070" y="4355495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36581"/>
              </p:ext>
            </p:extLst>
          </p:nvPr>
        </p:nvGraphicFramePr>
        <p:xfrm>
          <a:off x="4378961" y="434243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96834" y="341454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Incache</a:t>
            </a:r>
            <a:r>
              <a:rPr lang="en-US" altLang="ko-KR" dirty="0" smtClean="0"/>
              <a:t>-LFU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59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2514" y="1227908"/>
            <a:ext cx="1104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String  :  5      6      2      4      2      0      0      7      5      7      2      3      1      3      6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645405" y="1799530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220824" y="1799529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791235" y="179517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418253" y="1782112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019144" y="1769050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637432" y="175598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85588" y="178211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899543" y="1803884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0517831" y="1790820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1165987" y="1816947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96834" y="41801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580641" y="1816946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151052" y="1812593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778070" y="1799529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4378961" y="1786467"/>
          <a:ext cx="3976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08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257</Words>
  <Application>Microsoft Office PowerPoint</Application>
  <PresentationFormat>와이드스크린</PresentationFormat>
  <Paragraphs>172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2020-10-22T00:20:49Z</dcterms:created>
  <dcterms:modified xsi:type="dcterms:W3CDTF">2020-10-22T00:57:27Z</dcterms:modified>
</cp:coreProperties>
</file>