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810501" initials="m" lastIdx="1" clrIdx="0">
    <p:extLst>
      <p:ext uri="{19B8F6BF-5375-455C-9EA6-DF929625EA0E}">
        <p15:presenceInfo xmlns:p15="http://schemas.microsoft.com/office/powerpoint/2012/main" userId="m8105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8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9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212B-D542-4509-86E9-0945EAFD638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3F63-271B-4438-A241-3E16EB55F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6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Pornhub-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50501" cy="189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211330" y="785813"/>
            <a:ext cx="4712042" cy="1614616"/>
            <a:chOff x="6211330" y="785813"/>
            <a:chExt cx="4712042" cy="1614616"/>
          </a:xfrm>
        </p:grpSpPr>
        <p:sp>
          <p:nvSpPr>
            <p:cNvPr id="6" name="직사각형 5"/>
            <p:cNvSpPr/>
            <p:nvPr/>
          </p:nvSpPr>
          <p:spPr>
            <a:xfrm>
              <a:off x="6211330" y="785813"/>
              <a:ext cx="4712042" cy="16146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1330" y="973220"/>
              <a:ext cx="28312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Arial Rounded MT Bold" panose="020F0704030504030204" pitchFamily="34" charset="0"/>
                  <a:ea typeface="HY헤드라인M" panose="02030600000101010101" pitchFamily="18" charset="-127"/>
                </a:rPr>
                <a:t>WATC</a:t>
              </a:r>
              <a:endParaRPr lang="ko-KR" altLang="en-US" sz="6600" dirty="0">
                <a:solidFill>
                  <a:schemeClr val="bg1"/>
                </a:solidFill>
                <a:latin typeface="Arial Rounded MT Bold" panose="020F070403050403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834012" y="932030"/>
              <a:ext cx="1935892" cy="1198310"/>
            </a:xfrm>
            <a:prstGeom prst="roundRect">
              <a:avLst>
                <a:gd name="adj" fmla="val 9218"/>
              </a:avLst>
            </a:prstGeom>
            <a:solidFill>
              <a:srgbClr val="F7971D"/>
            </a:solidFill>
            <a:ln>
              <a:solidFill>
                <a:srgbClr val="F797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933771" y="982613"/>
              <a:ext cx="173637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dirty="0" smtClean="0">
                  <a:latin typeface="Arial Rounded MT Bold" panose="020F0704030504030204" pitchFamily="34" charset="0"/>
                  <a:ea typeface="HY헤드라인M" panose="02030600000101010101" pitchFamily="18" charset="-127"/>
                </a:rPr>
                <a:t>hub</a:t>
              </a:r>
              <a:endParaRPr lang="ko-KR" altLang="en-US" sz="6600" dirty="0">
                <a:latin typeface="Arial Rounded MT Bold" panose="020F0704030504030204" pitchFamily="34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36141" y="2257168"/>
            <a:ext cx="4712042" cy="4267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0" name="직사각형 9"/>
          <p:cNvSpPr/>
          <p:nvPr/>
        </p:nvSpPr>
        <p:spPr>
          <a:xfrm>
            <a:off x="6211330" y="3365164"/>
            <a:ext cx="2026508" cy="2026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20713" y="3480267"/>
            <a:ext cx="220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HY헤드라인M" panose="02030600000101010101" pitchFamily="18" charset="-127"/>
              </a:rPr>
              <a:t>WATC</a:t>
            </a:r>
            <a:endParaRPr lang="ko-KR" altLang="en-US" sz="6600" dirty="0">
              <a:solidFill>
                <a:schemeClr val="bg1"/>
              </a:solidFill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68755" y="4336285"/>
            <a:ext cx="1736372" cy="1032047"/>
          </a:xfrm>
          <a:prstGeom prst="roundRect">
            <a:avLst>
              <a:gd name="adj" fmla="val 9218"/>
            </a:avLst>
          </a:prstGeom>
          <a:solidFill>
            <a:srgbClr val="F7971D"/>
          </a:solidFill>
          <a:ln>
            <a:solidFill>
              <a:srgbClr val="F7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39286" y="4344476"/>
            <a:ext cx="15953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>
                <a:latin typeface="Arial Rounded MT Bold" panose="020F0704030504030204" pitchFamily="34" charset="0"/>
                <a:ea typeface="HY헤드라인M" panose="02030600000101010101" pitchFamily="18" charset="-127"/>
              </a:rPr>
              <a:t>hub</a:t>
            </a:r>
            <a:endParaRPr lang="ko-KR" altLang="en-US" sz="600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17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Arial</vt:lpstr>
      <vt:lpstr>Arial Rounded MT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m810501</dc:creator>
  <cp:lastModifiedBy>m810501</cp:lastModifiedBy>
  <cp:revision>4</cp:revision>
  <dcterms:created xsi:type="dcterms:W3CDTF">2020-11-20T01:57:19Z</dcterms:created>
  <dcterms:modified xsi:type="dcterms:W3CDTF">2020-11-20T02:27:48Z</dcterms:modified>
</cp:coreProperties>
</file>