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6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0C0-4DEE-4F3A-BE66-78B79C7D7D42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D0C0-4DEE-4F3A-BE66-78B79C7D7D4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FF93-76C5-472E-85CD-CE16EBF1C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2519" y="852617"/>
            <a:ext cx="2224216" cy="10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42519" y="3212757"/>
            <a:ext cx="2224216" cy="103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42519" y="5428735"/>
            <a:ext cx="2224216" cy="10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70573" y="617838"/>
            <a:ext cx="2224216" cy="180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70573" y="2829697"/>
            <a:ext cx="2224216" cy="180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Genre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09751" y="1499287"/>
            <a:ext cx="23972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889156" y="1519881"/>
            <a:ext cx="2417806" cy="1948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784" y="996779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9010" y="2308655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963297" y="1519881"/>
            <a:ext cx="2343665" cy="2271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54626" y="4320745"/>
            <a:ext cx="0" cy="1058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525792" y="2026508"/>
            <a:ext cx="0" cy="1058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3307" y="2370438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4573" y="3420763"/>
            <a:ext cx="634313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158314" y="1934863"/>
            <a:ext cx="4116" cy="3683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29881" y="119450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올바른 관계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37751" y="543697"/>
            <a:ext cx="11541211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9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3665" y="984424"/>
            <a:ext cx="2224216" cy="10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3665" y="3344564"/>
            <a:ext cx="2224216" cy="103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43665" y="5560542"/>
            <a:ext cx="2224216" cy="10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71719" y="749645"/>
            <a:ext cx="2224216" cy="180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71719" y="2961504"/>
            <a:ext cx="2224216" cy="180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Genre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10897" y="1631094"/>
            <a:ext cx="23972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790302" y="1651688"/>
            <a:ext cx="2417806" cy="1948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6930" y="1128586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0156" y="2440462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864443" y="1651688"/>
            <a:ext cx="2343665" cy="2271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455772" y="4452552"/>
            <a:ext cx="0" cy="1058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426938" y="2158315"/>
            <a:ext cx="0" cy="1058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4453" y="2502245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5719" y="3552570"/>
            <a:ext cx="634313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M:N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59460" y="2066670"/>
            <a:ext cx="4116" cy="3683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2237" y="70023"/>
            <a:ext cx="1532238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관계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37751" y="543697"/>
            <a:ext cx="11541211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8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m810501</dc:creator>
  <cp:lastModifiedBy>m810501</cp:lastModifiedBy>
  <cp:revision>2</cp:revision>
  <dcterms:created xsi:type="dcterms:W3CDTF">2020-11-23T15:01:18Z</dcterms:created>
  <dcterms:modified xsi:type="dcterms:W3CDTF">2020-11-23T15:02:57Z</dcterms:modified>
</cp:coreProperties>
</file>