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59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2d08203c10d1a59" providerId="LiveId" clId="{63DE2644-92FF-4730-8E70-A31DA158BFC9}"/>
    <pc:docChg chg="undo redo custSel addSld delSld modSld sldOrd">
      <pc:chgData name="" userId="52d08203c10d1a59" providerId="LiveId" clId="{63DE2644-92FF-4730-8E70-A31DA158BFC9}" dt="2022-08-31T08:49:08.608" v="642" actId="6559"/>
      <pc:docMkLst>
        <pc:docMk/>
      </pc:docMkLst>
      <pc:sldChg chg="modSp">
        <pc:chgData name="" userId="52d08203c10d1a59" providerId="LiveId" clId="{63DE2644-92FF-4730-8E70-A31DA158BFC9}" dt="2022-08-31T08:38:45.803" v="427" actId="20577"/>
        <pc:sldMkLst>
          <pc:docMk/>
          <pc:sldMk cId="4052411179" sldId="256"/>
        </pc:sldMkLst>
        <pc:spChg chg="mod">
          <ac:chgData name="" userId="52d08203c10d1a59" providerId="LiveId" clId="{63DE2644-92FF-4730-8E70-A31DA158BFC9}" dt="2022-08-31T08:38:45.803" v="427" actId="20577"/>
          <ac:spMkLst>
            <pc:docMk/>
            <pc:sldMk cId="4052411179" sldId="256"/>
            <ac:spMk id="2" creationId="{DB8F36E5-8D7A-4552-AA6C-2F5BE3583140}"/>
          </ac:spMkLst>
        </pc:spChg>
        <pc:spChg chg="mod">
          <ac:chgData name="" userId="52d08203c10d1a59" providerId="LiveId" clId="{63DE2644-92FF-4730-8E70-A31DA158BFC9}" dt="2022-08-31T08:16:44.402" v="64" actId="2711"/>
          <ac:spMkLst>
            <pc:docMk/>
            <pc:sldMk cId="4052411179" sldId="256"/>
            <ac:spMk id="3" creationId="{0B2DF732-6989-4219-8A7B-BD57E68290FA}"/>
          </ac:spMkLst>
        </pc:spChg>
      </pc:sldChg>
      <pc:sldChg chg="addSp delSp modSp">
        <pc:chgData name="" userId="52d08203c10d1a59" providerId="LiveId" clId="{63DE2644-92FF-4730-8E70-A31DA158BFC9}" dt="2022-08-31T08:33:13.884" v="373" actId="113"/>
        <pc:sldMkLst>
          <pc:docMk/>
          <pc:sldMk cId="3932872739" sldId="258"/>
        </pc:sldMkLst>
        <pc:spChg chg="mod">
          <ac:chgData name="" userId="52d08203c10d1a59" providerId="LiveId" clId="{63DE2644-92FF-4730-8E70-A31DA158BFC9}" dt="2022-08-31T08:33:13.884" v="373" actId="113"/>
          <ac:spMkLst>
            <pc:docMk/>
            <pc:sldMk cId="3932872739" sldId="258"/>
            <ac:spMk id="2" creationId="{B0EA126C-FABF-4920-9D04-38B45E4E1B0D}"/>
          </ac:spMkLst>
        </pc:spChg>
        <pc:spChg chg="add del mod">
          <ac:chgData name="" userId="52d08203c10d1a59" providerId="LiveId" clId="{63DE2644-92FF-4730-8E70-A31DA158BFC9}" dt="2022-08-31T08:15:41.096" v="57"/>
          <ac:spMkLst>
            <pc:docMk/>
            <pc:sldMk cId="3932872739" sldId="258"/>
            <ac:spMk id="6" creationId="{733F9197-447A-479B-8273-8E0BEDD36BE3}"/>
          </ac:spMkLst>
        </pc:spChg>
        <pc:spChg chg="add del mod">
          <ac:chgData name="" userId="52d08203c10d1a59" providerId="LiveId" clId="{63DE2644-92FF-4730-8E70-A31DA158BFC9}" dt="2022-08-31T08:15:37.810" v="52"/>
          <ac:spMkLst>
            <pc:docMk/>
            <pc:sldMk cId="3932872739" sldId="258"/>
            <ac:spMk id="10" creationId="{D8BB7A46-9A86-45C3-A457-3C8CE93510F7}"/>
          </ac:spMkLst>
        </pc:spChg>
        <pc:spChg chg="add mod">
          <ac:chgData name="" userId="52d08203c10d1a59" providerId="LiveId" clId="{63DE2644-92FF-4730-8E70-A31DA158BFC9}" dt="2022-08-31T08:16:14.769" v="62" actId="14100"/>
          <ac:spMkLst>
            <pc:docMk/>
            <pc:sldMk cId="3932872739" sldId="258"/>
            <ac:spMk id="12" creationId="{A93F7BF4-4F58-48A6-874E-6466963B9296}"/>
          </ac:spMkLst>
        </pc:spChg>
        <pc:picChg chg="del">
          <ac:chgData name="" userId="52d08203c10d1a59" providerId="LiveId" clId="{63DE2644-92FF-4730-8E70-A31DA158BFC9}" dt="2022-08-31T08:06:41.542" v="1" actId="478"/>
          <ac:picMkLst>
            <pc:docMk/>
            <pc:sldMk cId="3932872739" sldId="258"/>
            <ac:picMk id="4" creationId="{9BDE4DF8-03D9-4800-8C1B-91B6BDBEC205}"/>
          </ac:picMkLst>
        </pc:picChg>
        <pc:picChg chg="add del mod">
          <ac:chgData name="" userId="52d08203c10d1a59" providerId="LiveId" clId="{63DE2644-92FF-4730-8E70-A31DA158BFC9}" dt="2022-08-31T08:14:46.533" v="36"/>
          <ac:picMkLst>
            <pc:docMk/>
            <pc:sldMk cId="3932872739" sldId="258"/>
            <ac:picMk id="7" creationId="{E1E418D8-853B-454D-B1AC-1BBEE5983F23}"/>
          </ac:picMkLst>
        </pc:picChg>
        <pc:picChg chg="add del mod modCrop">
          <ac:chgData name="" userId="52d08203c10d1a59" providerId="LiveId" clId="{63DE2644-92FF-4730-8E70-A31DA158BFC9}" dt="2022-08-31T08:15:08.643" v="44"/>
          <ac:picMkLst>
            <pc:docMk/>
            <pc:sldMk cId="3932872739" sldId="258"/>
            <ac:picMk id="8" creationId="{3892E315-5607-429E-9943-2D64EE6085C0}"/>
          </ac:picMkLst>
        </pc:picChg>
        <pc:picChg chg="add del mod modCrop">
          <ac:chgData name="" userId="52d08203c10d1a59" providerId="LiveId" clId="{63DE2644-92FF-4730-8E70-A31DA158BFC9}" dt="2022-08-31T08:15:39.388" v="56"/>
          <ac:picMkLst>
            <pc:docMk/>
            <pc:sldMk cId="3932872739" sldId="258"/>
            <ac:picMk id="9" creationId="{D2D6FB5E-6412-49E0-AB53-799C08135F3F}"/>
          </ac:picMkLst>
        </pc:picChg>
        <pc:picChg chg="add">
          <ac:chgData name="" userId="52d08203c10d1a59" providerId="LiveId" clId="{63DE2644-92FF-4730-8E70-A31DA158BFC9}" dt="2022-08-31T08:15:41.096" v="57"/>
          <ac:picMkLst>
            <pc:docMk/>
            <pc:sldMk cId="3932872739" sldId="258"/>
            <ac:picMk id="11" creationId="{FFFCAF6C-0614-4FE8-99E4-10890C8DC29F}"/>
          </ac:picMkLst>
        </pc:picChg>
      </pc:sldChg>
      <pc:sldChg chg="addSp delSp modSp add ord">
        <pc:chgData name="" userId="52d08203c10d1a59" providerId="LiveId" clId="{63DE2644-92FF-4730-8E70-A31DA158BFC9}" dt="2022-08-31T08:33:09.442" v="371" actId="113"/>
        <pc:sldMkLst>
          <pc:docMk/>
          <pc:sldMk cId="2656448215" sldId="259"/>
        </pc:sldMkLst>
        <pc:spChg chg="mod">
          <ac:chgData name="" userId="52d08203c10d1a59" providerId="LiveId" clId="{63DE2644-92FF-4730-8E70-A31DA158BFC9}" dt="2022-08-31T08:33:09.442" v="371" actId="113"/>
          <ac:spMkLst>
            <pc:docMk/>
            <pc:sldMk cId="2656448215" sldId="259"/>
            <ac:spMk id="2" creationId="{B0EA126C-FABF-4920-9D04-38B45E4E1B0D}"/>
          </ac:spMkLst>
        </pc:spChg>
        <pc:spChg chg="add del mod">
          <ac:chgData name="" userId="52d08203c10d1a59" providerId="LiveId" clId="{63DE2644-92FF-4730-8E70-A31DA158BFC9}" dt="2022-08-31T08:13:31.041" v="12"/>
          <ac:spMkLst>
            <pc:docMk/>
            <pc:sldMk cId="2656448215" sldId="259"/>
            <ac:spMk id="5" creationId="{DCC338F4-7464-457F-9D8F-2DA23D1C8B59}"/>
          </ac:spMkLst>
        </pc:spChg>
        <pc:picChg chg="del">
          <ac:chgData name="" userId="52d08203c10d1a59" providerId="LiveId" clId="{63DE2644-92FF-4730-8E70-A31DA158BFC9}" dt="2022-08-31T08:13:12.553" v="6" actId="478"/>
          <ac:picMkLst>
            <pc:docMk/>
            <pc:sldMk cId="2656448215" sldId="259"/>
            <ac:picMk id="4" creationId="{9BDE4DF8-03D9-4800-8C1B-91B6BDBEC205}"/>
          </ac:picMkLst>
        </pc:picChg>
        <pc:picChg chg="add del mod modCrop">
          <ac:chgData name="" userId="52d08203c10d1a59" providerId="LiveId" clId="{63DE2644-92FF-4730-8E70-A31DA158BFC9}" dt="2022-08-31T08:13:29.587" v="11"/>
          <ac:picMkLst>
            <pc:docMk/>
            <pc:sldMk cId="2656448215" sldId="259"/>
            <ac:picMk id="6" creationId="{2E702030-BEB4-4A7D-B7EC-7D1BA87D1D15}"/>
          </ac:picMkLst>
        </pc:picChg>
        <pc:picChg chg="add mod">
          <ac:chgData name="" userId="52d08203c10d1a59" providerId="LiveId" clId="{63DE2644-92FF-4730-8E70-A31DA158BFC9}" dt="2022-08-31T08:13:31.041" v="12"/>
          <ac:picMkLst>
            <pc:docMk/>
            <pc:sldMk cId="2656448215" sldId="259"/>
            <ac:picMk id="7" creationId="{13F20BFC-8E20-49C8-87E5-3F7BAB591ACC}"/>
          </ac:picMkLst>
        </pc:picChg>
      </pc:sldChg>
      <pc:sldChg chg="add del ord">
        <pc:chgData name="" userId="52d08203c10d1a59" providerId="LiveId" clId="{63DE2644-92FF-4730-8E70-A31DA158BFC9}" dt="2022-08-31T08:17:15.283" v="68" actId="2696"/>
        <pc:sldMkLst>
          <pc:docMk/>
          <pc:sldMk cId="2173771885" sldId="260"/>
        </pc:sldMkLst>
      </pc:sldChg>
      <pc:sldChg chg="addSp delSp modSp add ord">
        <pc:chgData name="" userId="52d08203c10d1a59" providerId="LiveId" clId="{63DE2644-92FF-4730-8E70-A31DA158BFC9}" dt="2022-08-31T08:33:03.753" v="369" actId="207"/>
        <pc:sldMkLst>
          <pc:docMk/>
          <pc:sldMk cId="4257683244" sldId="260"/>
        </pc:sldMkLst>
        <pc:spChg chg="mod">
          <ac:chgData name="" userId="52d08203c10d1a59" providerId="LiveId" clId="{63DE2644-92FF-4730-8E70-A31DA158BFC9}" dt="2022-08-31T08:33:03.753" v="369" actId="207"/>
          <ac:spMkLst>
            <pc:docMk/>
            <pc:sldMk cId="4257683244" sldId="260"/>
            <ac:spMk id="2" creationId="{B0EA126C-FABF-4920-9D04-38B45E4E1B0D}"/>
          </ac:spMkLst>
        </pc:spChg>
        <pc:spChg chg="add del mod">
          <ac:chgData name="" userId="52d08203c10d1a59" providerId="LiveId" clId="{63DE2644-92FF-4730-8E70-A31DA158BFC9}" dt="2022-08-31T08:21:15.993" v="145"/>
          <ac:spMkLst>
            <pc:docMk/>
            <pc:sldMk cId="4257683244" sldId="260"/>
            <ac:spMk id="4" creationId="{C8AE311F-22E3-4640-9F99-CE17C0794357}"/>
          </ac:spMkLst>
        </pc:spChg>
        <pc:spChg chg="del">
          <ac:chgData name="" userId="52d08203c10d1a59" providerId="LiveId" clId="{63DE2644-92FF-4730-8E70-A31DA158BFC9}" dt="2022-08-31T08:21:27.115" v="150" actId="478"/>
          <ac:spMkLst>
            <pc:docMk/>
            <pc:sldMk cId="4257683244" sldId="260"/>
            <ac:spMk id="12" creationId="{A93F7BF4-4F58-48A6-874E-6466963B9296}"/>
          </ac:spMkLst>
        </pc:spChg>
        <pc:picChg chg="add del mod modCrop">
          <ac:chgData name="" userId="52d08203c10d1a59" providerId="LiveId" clId="{63DE2644-92FF-4730-8E70-A31DA158BFC9}" dt="2022-08-31T08:21:14.639" v="144"/>
          <ac:picMkLst>
            <pc:docMk/>
            <pc:sldMk cId="4257683244" sldId="260"/>
            <ac:picMk id="5" creationId="{48E56299-CE84-4DE4-8E55-D33127B5D6C6}"/>
          </ac:picMkLst>
        </pc:picChg>
        <pc:picChg chg="add mod ord">
          <ac:chgData name="" userId="52d08203c10d1a59" providerId="LiveId" clId="{63DE2644-92FF-4730-8E70-A31DA158BFC9}" dt="2022-08-31T08:21:24.780" v="149" actId="171"/>
          <ac:picMkLst>
            <pc:docMk/>
            <pc:sldMk cId="4257683244" sldId="260"/>
            <ac:picMk id="8" creationId="{43AD2222-7EC9-4AC2-9154-7320F9DE3F56}"/>
          </ac:picMkLst>
        </pc:picChg>
        <pc:picChg chg="del">
          <ac:chgData name="" userId="52d08203c10d1a59" providerId="LiveId" clId="{63DE2644-92FF-4730-8E70-A31DA158BFC9}" dt="2022-08-31T08:17:19.831" v="71" actId="478"/>
          <ac:picMkLst>
            <pc:docMk/>
            <pc:sldMk cId="4257683244" sldId="260"/>
            <ac:picMk id="11" creationId="{FFFCAF6C-0614-4FE8-99E4-10890C8DC29F}"/>
          </ac:picMkLst>
        </pc:picChg>
      </pc:sldChg>
      <pc:sldChg chg="add del">
        <pc:chgData name="" userId="52d08203c10d1a59" providerId="LiveId" clId="{63DE2644-92FF-4730-8E70-A31DA158BFC9}" dt="2022-08-31T08:17:15.289" v="69" actId="2696"/>
        <pc:sldMkLst>
          <pc:docMk/>
          <pc:sldMk cId="1027365107" sldId="261"/>
        </pc:sldMkLst>
      </pc:sldChg>
      <pc:sldChg chg="addSp delSp modSp add ord">
        <pc:chgData name="" userId="52d08203c10d1a59" providerId="LiveId" clId="{63DE2644-92FF-4730-8E70-A31DA158BFC9}" dt="2022-08-31T08:33:21.949" v="375" actId="113"/>
        <pc:sldMkLst>
          <pc:docMk/>
          <pc:sldMk cId="1595957227" sldId="261"/>
        </pc:sldMkLst>
        <pc:spChg chg="mod">
          <ac:chgData name="" userId="52d08203c10d1a59" providerId="LiveId" clId="{63DE2644-92FF-4730-8E70-A31DA158BFC9}" dt="2022-08-31T08:33:21.949" v="375" actId="113"/>
          <ac:spMkLst>
            <pc:docMk/>
            <pc:sldMk cId="1595957227" sldId="261"/>
            <ac:spMk id="2" creationId="{B0EA126C-FABF-4920-9D04-38B45E4E1B0D}"/>
          </ac:spMkLst>
        </pc:spChg>
        <pc:spChg chg="add del mod">
          <ac:chgData name="" userId="52d08203c10d1a59" providerId="LiveId" clId="{63DE2644-92FF-4730-8E70-A31DA158BFC9}" dt="2022-08-31T08:23:00.259" v="159"/>
          <ac:spMkLst>
            <pc:docMk/>
            <pc:sldMk cId="1595957227" sldId="261"/>
            <ac:spMk id="4" creationId="{D10B039B-AA58-4718-8C79-152177C6D3E0}"/>
          </ac:spMkLst>
        </pc:spChg>
        <pc:spChg chg="add mod">
          <ac:chgData name="" userId="52d08203c10d1a59" providerId="LiveId" clId="{63DE2644-92FF-4730-8E70-A31DA158BFC9}" dt="2022-08-31T08:25:09.789" v="225" actId="1036"/>
          <ac:spMkLst>
            <pc:docMk/>
            <pc:sldMk cId="1595957227" sldId="261"/>
            <ac:spMk id="9" creationId="{93FA04A6-E7AB-4684-BF45-5C45C4501C7B}"/>
          </ac:spMkLst>
        </pc:spChg>
        <pc:spChg chg="add mod">
          <ac:chgData name="" userId="52d08203c10d1a59" providerId="LiveId" clId="{63DE2644-92FF-4730-8E70-A31DA158BFC9}" dt="2022-08-31T08:25:26.578" v="309" actId="14100"/>
          <ac:spMkLst>
            <pc:docMk/>
            <pc:sldMk cId="1595957227" sldId="261"/>
            <ac:spMk id="10" creationId="{55EE13F9-E7BB-4D1E-BE22-672FAB5B1500}"/>
          </ac:spMkLst>
        </pc:spChg>
        <pc:spChg chg="add mod">
          <ac:chgData name="" userId="52d08203c10d1a59" providerId="LiveId" clId="{63DE2644-92FF-4730-8E70-A31DA158BFC9}" dt="2022-08-31T08:25:36.730" v="314" actId="1038"/>
          <ac:spMkLst>
            <pc:docMk/>
            <pc:sldMk cId="1595957227" sldId="261"/>
            <ac:spMk id="11" creationId="{D0680BF8-9068-4FE1-B3F5-87E223411334}"/>
          </ac:spMkLst>
        </pc:spChg>
        <pc:spChg chg="add del mod">
          <ac:chgData name="" userId="52d08203c10d1a59" providerId="LiveId" clId="{63DE2644-92FF-4730-8E70-A31DA158BFC9}" dt="2022-08-31T08:29:58.784" v="340"/>
          <ac:spMkLst>
            <pc:docMk/>
            <pc:sldMk cId="1595957227" sldId="261"/>
            <ac:spMk id="13" creationId="{B6F1854E-8B68-4C05-BBCB-C25840F71900}"/>
          </ac:spMkLst>
        </pc:spChg>
        <pc:picChg chg="add del mod modCrop">
          <ac:chgData name="" userId="52d08203c10d1a59" providerId="LiveId" clId="{63DE2644-92FF-4730-8E70-A31DA158BFC9}" dt="2022-08-31T08:22:58.929" v="158"/>
          <ac:picMkLst>
            <pc:docMk/>
            <pc:sldMk cId="1595957227" sldId="261"/>
            <ac:picMk id="5" creationId="{E6F0DF4A-6BA7-47E0-A0DD-F3E2282BFBBE}"/>
          </ac:picMkLst>
        </pc:picChg>
        <pc:picChg chg="add del mod modCrop">
          <ac:chgData name="" userId="52d08203c10d1a59" providerId="LiveId" clId="{63DE2644-92FF-4730-8E70-A31DA158BFC9}" dt="2022-08-31T08:29:57.159" v="339"/>
          <ac:picMkLst>
            <pc:docMk/>
            <pc:sldMk cId="1595957227" sldId="261"/>
            <ac:picMk id="6" creationId="{6BE44274-8150-4ECE-8FEB-4B6E07529BF1}"/>
          </ac:picMkLst>
        </pc:picChg>
        <pc:picChg chg="add del mod">
          <ac:chgData name="" userId="52d08203c10d1a59" providerId="LiveId" clId="{63DE2644-92FF-4730-8E70-A31DA158BFC9}" dt="2022-08-31T08:29:54.894" v="338" actId="478"/>
          <ac:picMkLst>
            <pc:docMk/>
            <pc:sldMk cId="1595957227" sldId="261"/>
            <ac:picMk id="7" creationId="{895F31D5-8EAE-4710-89C4-4EDE08FCB52F}"/>
          </ac:picMkLst>
        </pc:picChg>
        <pc:picChg chg="del">
          <ac:chgData name="" userId="52d08203c10d1a59" providerId="LiveId" clId="{63DE2644-92FF-4730-8E70-A31DA158BFC9}" dt="2022-08-31T08:21:46.849" v="153" actId="478"/>
          <ac:picMkLst>
            <pc:docMk/>
            <pc:sldMk cId="1595957227" sldId="261"/>
            <ac:picMk id="8" creationId="{43AD2222-7EC9-4AC2-9154-7320F9DE3F56}"/>
          </ac:picMkLst>
        </pc:picChg>
        <pc:picChg chg="add mod ord">
          <ac:chgData name="" userId="52d08203c10d1a59" providerId="LiveId" clId="{63DE2644-92FF-4730-8E70-A31DA158BFC9}" dt="2022-08-31T08:30:02.564" v="345" actId="171"/>
          <ac:picMkLst>
            <pc:docMk/>
            <pc:sldMk cId="1595957227" sldId="261"/>
            <ac:picMk id="14" creationId="{221356C9-467A-48C2-A546-3B17BFA5162A}"/>
          </ac:picMkLst>
        </pc:picChg>
      </pc:sldChg>
      <pc:sldChg chg="add del">
        <pc:chgData name="" userId="52d08203c10d1a59" providerId="LiveId" clId="{63DE2644-92FF-4730-8E70-A31DA158BFC9}" dt="2022-08-31T08:17:15.275" v="67" actId="2696"/>
        <pc:sldMkLst>
          <pc:docMk/>
          <pc:sldMk cId="1095713630" sldId="262"/>
        </pc:sldMkLst>
      </pc:sldChg>
      <pc:sldChg chg="addSp delSp modSp add">
        <pc:chgData name="" userId="52d08203c10d1a59" providerId="LiveId" clId="{63DE2644-92FF-4730-8E70-A31DA158BFC9}" dt="2022-08-31T08:33:27.622" v="377" actId="113"/>
        <pc:sldMkLst>
          <pc:docMk/>
          <pc:sldMk cId="2533590147" sldId="262"/>
        </pc:sldMkLst>
        <pc:spChg chg="mod">
          <ac:chgData name="" userId="52d08203c10d1a59" providerId="LiveId" clId="{63DE2644-92FF-4730-8E70-A31DA158BFC9}" dt="2022-08-31T08:33:27.622" v="377" actId="113"/>
          <ac:spMkLst>
            <pc:docMk/>
            <pc:sldMk cId="2533590147" sldId="262"/>
            <ac:spMk id="2" creationId="{B0EA126C-FABF-4920-9D04-38B45E4E1B0D}"/>
          </ac:spMkLst>
        </pc:spChg>
        <pc:spChg chg="add del mod">
          <ac:chgData name="" userId="52d08203c10d1a59" providerId="LiveId" clId="{63DE2644-92FF-4730-8E70-A31DA158BFC9}" dt="2022-08-31T08:26:29.014" v="329"/>
          <ac:spMkLst>
            <pc:docMk/>
            <pc:sldMk cId="2533590147" sldId="262"/>
            <ac:spMk id="4" creationId="{70616706-44D2-4814-842F-9576835D02C9}"/>
          </ac:spMkLst>
        </pc:spChg>
        <pc:spChg chg="add mod">
          <ac:chgData name="" userId="52d08203c10d1a59" providerId="LiveId" clId="{63DE2644-92FF-4730-8E70-A31DA158BFC9}" dt="2022-08-31T08:32:21.154" v="367" actId="1038"/>
          <ac:spMkLst>
            <pc:docMk/>
            <pc:sldMk cId="2533590147" sldId="262"/>
            <ac:spMk id="9" creationId="{E2683A06-7D7A-430E-B096-0A5834D506C5}"/>
          </ac:spMkLst>
        </pc:spChg>
        <pc:spChg chg="add mod">
          <ac:chgData name="" userId="52d08203c10d1a59" providerId="LiveId" clId="{63DE2644-92FF-4730-8E70-A31DA158BFC9}" dt="2022-08-31T08:26:56.832" v="334" actId="14100"/>
          <ac:spMkLst>
            <pc:docMk/>
            <pc:sldMk cId="2533590147" sldId="262"/>
            <ac:spMk id="10" creationId="{1A5AADB2-CD94-46C1-8438-CD8343CB1664}"/>
          </ac:spMkLst>
        </pc:spChg>
        <pc:spChg chg="add del mod">
          <ac:chgData name="" userId="52d08203c10d1a59" providerId="LiveId" clId="{63DE2644-92FF-4730-8E70-A31DA158BFC9}" dt="2022-08-31T08:32:11.073" v="352"/>
          <ac:spMkLst>
            <pc:docMk/>
            <pc:sldMk cId="2533590147" sldId="262"/>
            <ac:spMk id="12" creationId="{EF36948F-EBB8-4940-9EAC-B7E59B41A732}"/>
          </ac:spMkLst>
        </pc:spChg>
        <pc:picChg chg="add del mod modCrop">
          <ac:chgData name="" userId="52d08203c10d1a59" providerId="LiveId" clId="{63DE2644-92FF-4730-8E70-A31DA158BFC9}" dt="2022-08-31T08:26:27.561" v="328"/>
          <ac:picMkLst>
            <pc:docMk/>
            <pc:sldMk cId="2533590147" sldId="262"/>
            <ac:picMk id="5" creationId="{15563B81-3645-4356-9999-33FE7004FEA4}"/>
          </ac:picMkLst>
        </pc:picChg>
        <pc:picChg chg="add del mod modCrop">
          <ac:chgData name="" userId="52d08203c10d1a59" providerId="LiveId" clId="{63DE2644-92FF-4730-8E70-A31DA158BFC9}" dt="2022-08-31T08:32:09.582" v="351"/>
          <ac:picMkLst>
            <pc:docMk/>
            <pc:sldMk cId="2533590147" sldId="262"/>
            <ac:picMk id="6" creationId="{EFB95970-BA0E-4EF4-9294-19DBE772D7DB}"/>
          </ac:picMkLst>
        </pc:picChg>
        <pc:picChg chg="del">
          <ac:chgData name="" userId="52d08203c10d1a59" providerId="LiveId" clId="{63DE2644-92FF-4730-8E70-A31DA158BFC9}" dt="2022-08-31T08:24:04.262" v="189" actId="478"/>
          <ac:picMkLst>
            <pc:docMk/>
            <pc:sldMk cId="2533590147" sldId="262"/>
            <ac:picMk id="7" creationId="{895F31D5-8EAE-4710-89C4-4EDE08FCB52F}"/>
          </ac:picMkLst>
        </pc:picChg>
        <pc:picChg chg="add del mod">
          <ac:chgData name="" userId="52d08203c10d1a59" providerId="LiveId" clId="{63DE2644-92FF-4730-8E70-A31DA158BFC9}" dt="2022-08-31T08:32:07.052" v="350" actId="478"/>
          <ac:picMkLst>
            <pc:docMk/>
            <pc:sldMk cId="2533590147" sldId="262"/>
            <ac:picMk id="8" creationId="{5117F759-79E3-4ADA-9B25-30FB138B0C27}"/>
          </ac:picMkLst>
        </pc:picChg>
        <pc:picChg chg="add mod ord">
          <ac:chgData name="" userId="52d08203c10d1a59" providerId="LiveId" clId="{63DE2644-92FF-4730-8E70-A31DA158BFC9}" dt="2022-08-31T08:32:15.985" v="356" actId="171"/>
          <ac:picMkLst>
            <pc:docMk/>
            <pc:sldMk cId="2533590147" sldId="262"/>
            <ac:picMk id="13" creationId="{DCA240A1-E512-4A9D-851E-478CB7940D62}"/>
          </ac:picMkLst>
        </pc:picChg>
      </pc:sldChg>
      <pc:sldChg chg="modSp add ord">
        <pc:chgData name="" userId="52d08203c10d1a59" providerId="LiveId" clId="{63DE2644-92FF-4730-8E70-A31DA158BFC9}" dt="2022-08-31T08:49:08.608" v="642" actId="6559"/>
        <pc:sldMkLst>
          <pc:docMk/>
          <pc:sldMk cId="2928284400" sldId="263"/>
        </pc:sldMkLst>
        <pc:spChg chg="mod">
          <ac:chgData name="" userId="52d08203c10d1a59" providerId="LiveId" clId="{63DE2644-92FF-4730-8E70-A31DA158BFC9}" dt="2022-08-31T08:48:30.792" v="640" actId="2711"/>
          <ac:spMkLst>
            <pc:docMk/>
            <pc:sldMk cId="2928284400" sldId="263"/>
            <ac:spMk id="2" creationId="{225867D5-8C89-455E-8A30-F29E261782C6}"/>
          </ac:spMkLst>
        </pc:spChg>
        <pc:spChg chg="mod">
          <ac:chgData name="" userId="52d08203c10d1a59" providerId="LiveId" clId="{63DE2644-92FF-4730-8E70-A31DA158BFC9}" dt="2022-08-31T08:49:08.608" v="642" actId="6559"/>
          <ac:spMkLst>
            <pc:docMk/>
            <pc:sldMk cId="2928284400" sldId="263"/>
            <ac:spMk id="3" creationId="{C54916FA-04CB-41DA-AEF3-1CC846A05304}"/>
          </ac:spMkLst>
        </pc:spChg>
      </pc:sldChg>
      <pc:sldChg chg="modSp add">
        <pc:chgData name="" userId="52d08203c10d1a59" providerId="LiveId" clId="{63DE2644-92FF-4730-8E70-A31DA158BFC9}" dt="2022-08-31T08:38:33.738" v="426" actId="2711"/>
        <pc:sldMkLst>
          <pc:docMk/>
          <pc:sldMk cId="4136059527" sldId="264"/>
        </pc:sldMkLst>
        <pc:spChg chg="mod">
          <ac:chgData name="" userId="52d08203c10d1a59" providerId="LiveId" clId="{63DE2644-92FF-4730-8E70-A31DA158BFC9}" dt="2022-08-31T08:38:33.738" v="426" actId="2711"/>
          <ac:spMkLst>
            <pc:docMk/>
            <pc:sldMk cId="4136059527" sldId="264"/>
            <ac:spMk id="2" creationId="{7F8B961B-7D89-4CEA-BA87-84B89A3B22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688CC-3D71-454B-B3D8-953CDB4A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DA9CC3-BF24-41CA-99E8-CDA7CDFD4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8D912-5F0D-44A0-AF69-B5E7F63C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257342-9AF4-423D-91EE-A973A54E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C704F8-6AFA-4310-9044-24DBD190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2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D9073-5DAB-4CEE-BDF5-52B8F99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412F93-EE70-4168-BC2F-5207DEEAC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02821D-B454-4C15-97A0-4BAC2CA4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CE50D-8EC2-43CC-BDB5-C6275670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674E4-94C8-4BDA-B1E2-22AC8BDA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A73D12-7B70-4E29-8457-A9CEFC8C2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05E690-0146-4EAA-A232-FFEC0BCFE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4FFAF-7185-4507-9868-742DFF99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C8BB37-29CF-4D90-99A5-BE99BD11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ADE85-9CEF-47A9-AF2C-A4B529F7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9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752BC-EEE9-4554-A436-F9D43ED3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A9B2D3-7A37-464A-A987-4B30AD8E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E6F05-2B68-450A-97F4-627958A4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5DBDA6-CDCE-49A6-BFE3-9014FA55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28E6C6-83D5-4D68-9BBC-706E009D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94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DDB2B-AA6D-4504-8D17-9DF9AEFD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64C38E-63DC-4771-A683-5ACE0A8AF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0E8E7-EB9F-4D5A-8282-AF9F03B6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3E4349-3BC7-4164-BBDC-4A4739F6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55FF35-3A9D-4A59-BE52-50376A18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0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44C5A-50FA-4F83-A0BE-78C5B471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EB1795-8EB4-4271-AC36-9085443D7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2BF535-9EE4-47FA-9EB2-5E8AB79B3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90B5A3-46FF-41D2-B719-9C1DF0F0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A67089-6937-4F9D-8143-344AB030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458035-26AD-49D3-A741-5E85CB24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0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1655A-64A4-43AB-B06A-152AF655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9CB542-A100-436F-9022-746BD59FF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AB9FB4-6D61-44F1-9608-CF8B7F9C9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94F7DA8-8559-4E9C-A9FD-9488E1C42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6FC906-2115-48A9-9ECE-C4D0EA22F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2597ED-23A0-440F-9733-4A73B996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3AD445-CF7A-4AE1-8C5A-58E79271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069B76-9863-4A2B-AC63-BE72398C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41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BE79C-AAB1-400B-AB95-31DEE070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0BBD1B-0708-4E41-B8F7-847F0F29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8A2BE9-2AC8-4F28-82D5-D8370A1A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125368-2646-48EB-9119-8A8EDED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62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D95EBA-0DC4-49FE-853A-2BBE3C39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66BE6A-C339-4DE7-84BA-2CD6DC3F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2F3EF0-855B-47BD-9693-35A68757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0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B17BC-B4B3-4E61-ADCE-A17D40CA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309D8-3E7F-4856-BEB3-2EA629DF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317620-02F9-4951-95F5-7DD2D299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E3B46-EB42-4A69-B06A-C7DCA8FA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D8D613-1DC2-450B-821E-DA5DC08B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055CC7-EAFD-4519-959A-D3DCD4D7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5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68A65-9A6E-4F79-9028-2DF665B2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99DD7A-8975-4B31-A564-7CD514EE6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139005-0F0B-4D72-9888-C5E994F8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ADFBF0-6156-4F7A-8ADE-98FA0B22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F7891-CD7B-4CDB-B82F-7493AF9C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FED358-42D0-49BC-80A7-F7C7D27C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195CAB-2465-47CC-84FF-00616A07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432FB8-0EE6-48F4-8039-A38D79E2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4FF299-2225-4A72-912C-1C9F8BF8F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8A671-3D97-47CA-8083-A5968AFF6711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83A08C-DAC3-49EB-997F-9E25D0131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0365E1-4968-46B0-81C2-BF9F975C4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824EB-D4F6-477D-A4DF-1CF6E3734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F36E5-8D7A-4552-AA6C-2F5BE3583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萊泀實習生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2DF732-6989-4219-8A7B-BD57E6829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朱荐漳</a:t>
            </a:r>
          </a:p>
        </p:txBody>
      </p:sp>
    </p:spTree>
    <p:extLst>
      <p:ext uri="{BB962C8B-B14F-4D97-AF65-F5344CB8AC3E}">
        <p14:creationId xmlns:p14="http://schemas.microsoft.com/office/powerpoint/2010/main" val="405241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867D5-8C89-455E-8A30-F29E2617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4916FA-04CB-41DA-AEF3-1CC846A0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Server Management Studio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資料庫套件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pc="3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Microsoft.EntityFrameworkCore.SqlServer</a:t>
            </a:r>
            <a:endParaRPr lang="en-US" altLang="zh-TW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pc="3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Microsoft.EntityFrameworkCore.Tools</a:t>
            </a:r>
            <a:endParaRPr lang="en-US" altLang="zh-TW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Postman</a:t>
            </a:r>
            <a:endParaRPr lang="zh-TW" alt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28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B961B-7D89-4CEA-BA87-84B89A3B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Postman</a:t>
            </a:r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截圖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64769D-C9BB-4E5C-956C-578027ED5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05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3AD2222-7EC9-4AC2-9154-7320F9DE3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583" b="50000"/>
          <a:stretch/>
        </p:blipFill>
        <p:spPr>
          <a:xfrm>
            <a:off x="838200" y="2171920"/>
            <a:ext cx="10515600" cy="365874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0EA126C-FABF-4920-9D04-38B45E4E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pc="3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RUD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新增資料</a:t>
            </a:r>
          </a:p>
        </p:txBody>
      </p:sp>
    </p:spTree>
    <p:extLst>
      <p:ext uri="{BB962C8B-B14F-4D97-AF65-F5344CB8AC3E}">
        <p14:creationId xmlns:p14="http://schemas.microsoft.com/office/powerpoint/2010/main" val="42576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A126C-FABF-4920-9D04-38B45E4E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b="1" spc="3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UD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取得所有資料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3F20BFC-8E20-49C8-87E5-3F7BAB591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61" b="51729"/>
          <a:stretch/>
        </p:blipFill>
        <p:spPr>
          <a:xfrm>
            <a:off x="838200" y="2222948"/>
            <a:ext cx="10515600" cy="35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4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A126C-FABF-4920-9D04-38B45E4E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b="1" spc="3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UD:</a:t>
            </a:r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取得特定資料</a:t>
            </a:r>
          </a:p>
        </p:txBody>
      </p:sp>
      <p:pic>
        <p:nvPicPr>
          <p:cNvPr id="11" name="內容版面配置區 8">
            <a:extLst>
              <a:ext uri="{FF2B5EF4-FFF2-40B4-BE49-F238E27FC236}">
                <a16:creationId xmlns:a16="http://schemas.microsoft.com/office/drawing/2014/main" id="{FFFCAF6C-0614-4FE8-99E4-10890C8DC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742" b="61621"/>
          <a:stretch/>
        </p:blipFill>
        <p:spPr>
          <a:xfrm>
            <a:off x="838200" y="2591557"/>
            <a:ext cx="10515600" cy="281947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3F7BF4-4F58-48A6-874E-6466963B9296}"/>
              </a:ext>
            </a:extLst>
          </p:cNvPr>
          <p:cNvSpPr/>
          <p:nvPr/>
        </p:nvSpPr>
        <p:spPr>
          <a:xfrm>
            <a:off x="3073400" y="3564467"/>
            <a:ext cx="279400" cy="287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87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221356C9-467A-48C2-A546-3B17BFA51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000" b="59136"/>
          <a:stretch/>
        </p:blipFill>
        <p:spPr>
          <a:xfrm>
            <a:off x="838200" y="2490596"/>
            <a:ext cx="10515600" cy="30213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0EA126C-FABF-4920-9D04-38B45E4E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CR</a:t>
            </a:r>
            <a:r>
              <a:rPr lang="en-US" altLang="zh-TW" b="1" spc="3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更新資料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FA04A6-E7AB-4684-BF45-5C45C4501C7B}"/>
              </a:ext>
            </a:extLst>
          </p:cNvPr>
          <p:cNvSpPr/>
          <p:nvPr/>
        </p:nvSpPr>
        <p:spPr>
          <a:xfrm>
            <a:off x="3022598" y="3462864"/>
            <a:ext cx="279400" cy="287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EE13F9-E7BB-4D1E-BE22-672FAB5B1500}"/>
              </a:ext>
            </a:extLst>
          </p:cNvPr>
          <p:cNvSpPr/>
          <p:nvPr/>
        </p:nvSpPr>
        <p:spPr>
          <a:xfrm>
            <a:off x="1456264" y="4411129"/>
            <a:ext cx="1159936" cy="457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680BF8-9068-4FE1-B3F5-87E223411334}"/>
              </a:ext>
            </a:extLst>
          </p:cNvPr>
          <p:cNvSpPr/>
          <p:nvPr/>
        </p:nvSpPr>
        <p:spPr>
          <a:xfrm>
            <a:off x="8026398" y="4859866"/>
            <a:ext cx="1159936" cy="457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5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CA240A1-E512-4A9D-851E-478CB7940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000" b="70988"/>
          <a:stretch/>
        </p:blipFill>
        <p:spPr>
          <a:xfrm>
            <a:off x="838200" y="2928752"/>
            <a:ext cx="10515600" cy="214508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0EA126C-FABF-4920-9D04-38B45E4E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CRU</a:t>
            </a:r>
            <a:r>
              <a:rPr lang="en-US" altLang="zh-TW" b="1" spc="3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683A06-7D7A-430E-B096-0A5834D506C5}"/>
              </a:ext>
            </a:extLst>
          </p:cNvPr>
          <p:cNvSpPr/>
          <p:nvPr/>
        </p:nvSpPr>
        <p:spPr>
          <a:xfrm>
            <a:off x="3022596" y="3891228"/>
            <a:ext cx="279400" cy="287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5AADB2-CD94-46C1-8438-CD8343CB1664}"/>
              </a:ext>
            </a:extLst>
          </p:cNvPr>
          <p:cNvSpPr/>
          <p:nvPr/>
        </p:nvSpPr>
        <p:spPr>
          <a:xfrm>
            <a:off x="8161864" y="4450027"/>
            <a:ext cx="1058335" cy="287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59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</Words>
  <Application>Microsoft Office PowerPoint</Application>
  <PresentationFormat>寬螢幕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Office 佈景主題</vt:lpstr>
      <vt:lpstr>萊泀實習生-作業一</vt:lpstr>
      <vt:lpstr>使用工具</vt:lpstr>
      <vt:lpstr>Postman測試截圖</vt:lpstr>
      <vt:lpstr>CRUD:新增資料</vt:lpstr>
      <vt:lpstr>CRUD:取得所有資料</vt:lpstr>
      <vt:lpstr>CRUD:取得特定資料</vt:lpstr>
      <vt:lpstr>CRUD:更新資料</vt:lpstr>
      <vt:lpstr>CRUD:刪除資料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萊泀實習生-作業一</dc:title>
  <dc:creator>素還真</dc:creator>
  <cp:lastModifiedBy>素還真</cp:lastModifiedBy>
  <cp:revision>4</cp:revision>
  <dcterms:created xsi:type="dcterms:W3CDTF">2022-08-31T07:59:19Z</dcterms:created>
  <dcterms:modified xsi:type="dcterms:W3CDTF">2022-08-31T08:50:24Z</dcterms:modified>
</cp:coreProperties>
</file>