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43" d="100"/>
          <a:sy n="143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ERD</a:t>
            </a:r>
            <a:r>
              <a:rPr lang="ko-KR" altLang="en-US"/>
              <a:t> </a:t>
            </a:r>
            <a:r>
              <a:rPr lang="en-US" altLang="ko-KR"/>
              <a:t>Practice</a:t>
            </a:r>
            <a:br>
              <a:rPr lang="en-US" altLang="ko-KR"/>
            </a:br>
            <a:r>
              <a:rPr lang="en-US" altLang="ko-KR" sz="1700"/>
              <a:t>-</a:t>
            </a:r>
            <a:r>
              <a:rPr lang="ko-KR" altLang="en-US" sz="1700"/>
              <a:t> 온라인 전자 상거래 플랫폼</a:t>
            </a:r>
            <a:endParaRPr lang="ko-KR" altLang="en-US" sz="17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6000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sz="3300"/>
              <a:t>온라인 정자상거래 플랫폼 </a:t>
            </a:r>
            <a:r>
              <a:rPr lang="en-US" altLang="ko-KR" sz="3300"/>
              <a:t>ERD </a:t>
            </a:r>
            <a:r>
              <a:rPr lang="ko-KR" altLang="en-US" sz="3300"/>
              <a:t>그리기</a:t>
            </a:r>
            <a:br>
              <a:rPr lang="ko-KR" altLang="en-US" sz="3500"/>
            </a:br>
            <a:r>
              <a:rPr lang="en-US" altLang="ko-KR" sz="2000"/>
              <a:t>Refined Schema for COMPANY Database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9525" y="2120733"/>
            <a:ext cx="10272949" cy="40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240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lvl="0" algn="l">
              <a:defRPr/>
            </a:pPr>
            <a:r>
              <a:rPr lang="ko-KR" altLang="en-US" sz="3300">
                <a:latin typeface="맑은 고딕"/>
                <a:cs typeface="한컴바탕"/>
                <a:sym typeface="한컴바탕"/>
              </a:rPr>
              <a:t>온라인 정자상거래 플랫폼 </a:t>
            </a:r>
            <a:r>
              <a:rPr lang="en-US" altLang="ko-KR" sz="3300">
                <a:latin typeface="맑은 고딕"/>
                <a:cs typeface="한컴바탕"/>
                <a:sym typeface="한컴바탕"/>
              </a:rPr>
              <a:t>PM </a:t>
            </a:r>
            <a:r>
              <a:rPr lang="ko-KR" altLang="en-US" sz="3300">
                <a:latin typeface="맑은 고딕"/>
                <a:cs typeface="한컴바탕"/>
                <a:sym typeface="한컴바탕"/>
              </a:rPr>
              <a:t>만들기</a:t>
            </a:r>
            <a:br>
              <a:rPr lang="ko-KR" altLang="en-US"/>
            </a:br>
            <a:r>
              <a:rPr lang="en-US" altLang="ko-KR" sz="2000"/>
              <a:t>Logical Data Modeling(RM)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2990" y="1962549"/>
            <a:ext cx="8504715" cy="40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99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</ep:Words>
  <ep:PresentationFormat>화면 슬라이드 쇼(4:3)</ep:PresentationFormat>
  <ep:Paragraphs>4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한컴오피스</vt:lpstr>
      <vt:lpstr>ERD Practice - 온라인 전자 상거래 플랫폼</vt:lpstr>
      <vt:lpstr>온라인 정자상거래 플랫폼 ERD 그리기 Refined Schema for COMPANY Database</vt:lpstr>
      <vt:lpstr>온라인 정자상거래 플랫폼 PM 만들기 Logical Data Modeling(RM)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2024-04-03T04:15:37.494</dcterms:created>
  <dc:creator>tjdgh</dc:creator>
  <cp:lastModifiedBy>tjdgh</cp:lastModifiedBy>
  <dcterms:modified xsi:type="dcterms:W3CDTF">2024-04-03T06:09:55.347</dcterms:modified>
  <cp:revision>5</cp:revision>
  <dc:title>ERD Practice - 온라인 전자 상거래 플랫폼</dc:title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