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Inter SemiBold"/>
      <p:regular r:id="rId12"/>
      <p:bold r:id="rId13"/>
    </p:embeddedFont>
    <p:embeddedFont>
      <p:font typeface="Gothic A1 SemiBold"/>
      <p:regular r:id="rId14"/>
      <p:bold r:id="rId15"/>
    </p:embeddedFont>
    <p:embeddedFont>
      <p:font typeface="Gothic A1"/>
      <p:regular r:id="rId16"/>
      <p:bold r:id="rId17"/>
    </p:embeddedFont>
    <p:embeddedFont>
      <p:font typeface="Gothic A1 Black"/>
      <p:bold r:id="rId18"/>
    </p:embeddedFont>
    <p:embeddedFont>
      <p:font typeface="Gothic A1 Medium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othicA1Medium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InterSemiBold-bold.fntdata"/><Relationship Id="rId12" Type="http://schemas.openxmlformats.org/officeDocument/2006/relationships/font" Target="fonts/InterSemiBold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GothicA1SemiBold-bold.fntdata"/><Relationship Id="rId14" Type="http://schemas.openxmlformats.org/officeDocument/2006/relationships/font" Target="fonts/GothicA1SemiBold-regular.fntdata"/><Relationship Id="rId17" Type="http://schemas.openxmlformats.org/officeDocument/2006/relationships/font" Target="fonts/GothicA1-bold.fntdata"/><Relationship Id="rId16" Type="http://schemas.openxmlformats.org/officeDocument/2006/relationships/font" Target="fonts/GothicA1-regular.fntdata"/><Relationship Id="rId5" Type="http://schemas.openxmlformats.org/officeDocument/2006/relationships/slide" Target="slides/slide1.xml"/><Relationship Id="rId19" Type="http://schemas.openxmlformats.org/officeDocument/2006/relationships/font" Target="fonts/GothicA1Medium-regular.fntdata"/><Relationship Id="rId6" Type="http://schemas.openxmlformats.org/officeDocument/2006/relationships/slide" Target="slides/slide2.xml"/><Relationship Id="rId18" Type="http://schemas.openxmlformats.org/officeDocument/2006/relationships/font" Target="fonts/GothicA1Black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2dba8be8df1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2dba8be8df1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dba8be8df1_0_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Gothic A1"/>
              <a:ea typeface="Gothic A1"/>
              <a:cs typeface="Gothic A1"/>
              <a:sym typeface="Gothic A1"/>
            </a:endParaRPr>
          </a:p>
        </p:txBody>
      </p:sp>
      <p:sp>
        <p:nvSpPr>
          <p:cNvPr id="47" name="Google Shape;47;g2dba8be8df1_0_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b7aca787f_0_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Gothic A1"/>
              <a:ea typeface="Gothic A1"/>
              <a:cs typeface="Gothic A1"/>
              <a:sym typeface="Gothic A1"/>
            </a:endParaRPr>
          </a:p>
        </p:txBody>
      </p:sp>
      <p:sp>
        <p:nvSpPr>
          <p:cNvPr id="58" name="Google Shape;58;g27b7aca787f_0_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dbdbf7ee09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dbdbf7ee09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952f88b7d_0_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952f88b7d_0_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7b2db1b0e2_0_10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7b2db1b0e2_0_10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522589a06e_0_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Gothic A1"/>
              <a:ea typeface="Gothic A1"/>
              <a:cs typeface="Gothic A1"/>
              <a:sym typeface="Gothic A1"/>
            </a:endParaRPr>
          </a:p>
        </p:txBody>
      </p:sp>
      <p:sp>
        <p:nvSpPr>
          <p:cNvPr id="105" name="Google Shape;105;g2522589a06e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0.jpg"/><Relationship Id="rId4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0.jpg"/><Relationship Id="rId4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4419600" y="4630341"/>
            <a:ext cx="21336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22850" spcFirstLastPara="1" rIns="22850" wrap="square" tIns="2285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Calibri"/>
              <a:buNone/>
              <a:def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Calibri"/>
              <a:buNone/>
              <a:def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Calibri"/>
              <a:buNone/>
              <a:def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Calibri"/>
              <a:buNone/>
              <a:def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Calibri"/>
              <a:buNone/>
              <a:def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Calibri"/>
              <a:buNone/>
              <a:def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Calibri"/>
              <a:buNone/>
              <a:def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Calibri"/>
              <a:buNone/>
              <a:def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Calibri"/>
              <a:buNone/>
              <a:def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5600" y="155175"/>
            <a:ext cx="947400" cy="26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맞춤 레이아웃 4">
  <p:cSld name="CUSTOM_3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150" y="-6928"/>
            <a:ext cx="9143999" cy="5150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맞춤 레이아웃 1">
  <p:cSld name="CUSTOM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"/>
          <p:cNvPicPr preferRelativeResize="0"/>
          <p:nvPr/>
        </p:nvPicPr>
        <p:blipFill rotWithShape="1">
          <a:blip r:embed="rId2">
            <a:alphaModFix/>
          </a:blip>
          <a:srcRect b="48090" l="0" r="0" t="31566"/>
          <a:stretch/>
        </p:blipFill>
        <p:spPr>
          <a:xfrm>
            <a:off x="6150" y="-6925"/>
            <a:ext cx="9143999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5600" y="155175"/>
            <a:ext cx="947400" cy="26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/>
          <p:nvPr/>
        </p:nvSpPr>
        <p:spPr>
          <a:xfrm>
            <a:off x="8504009" y="4899301"/>
            <a:ext cx="5487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22850" spcFirstLastPara="1" rIns="22850" wrap="square" tIns="2285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>
                <a:latin typeface="Gothic A1"/>
                <a:ea typeface="Gothic A1"/>
                <a:cs typeface="Gothic A1"/>
                <a:sym typeface="Gothic A1"/>
              </a:rPr>
              <a:t>‹#›</a:t>
            </a:fld>
            <a:endParaRPr sz="600">
              <a:latin typeface="Gothic A1"/>
              <a:ea typeface="Gothic A1"/>
              <a:cs typeface="Gothic A1"/>
              <a:sym typeface="Gothic A1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맞춤 레이아웃 2">
  <p:cSld name="CUSTOM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2" id="20" name="Google Shape;20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5763" y="1038225"/>
            <a:ext cx="8377238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5"/>
          <p:cNvPicPr preferRelativeResize="0"/>
          <p:nvPr/>
        </p:nvPicPr>
        <p:blipFill rotWithShape="1">
          <a:blip r:embed="rId3">
            <a:alphaModFix/>
          </a:blip>
          <a:srcRect b="81933" l="0" r="0" t="16302"/>
          <a:stretch/>
        </p:blipFill>
        <p:spPr>
          <a:xfrm>
            <a:off x="6150" y="-6925"/>
            <a:ext cx="9143999" cy="9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5600" y="231375"/>
            <a:ext cx="947400" cy="26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/>
          <p:nvPr/>
        </p:nvSpPr>
        <p:spPr>
          <a:xfrm>
            <a:off x="8504009" y="4899301"/>
            <a:ext cx="5487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22850" spcFirstLastPara="1" rIns="22850" wrap="square" tIns="2285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>
                <a:latin typeface="Gothic A1"/>
                <a:ea typeface="Gothic A1"/>
                <a:cs typeface="Gothic A1"/>
                <a:sym typeface="Gothic A1"/>
              </a:rPr>
              <a:t>‹#›</a:t>
            </a:fld>
            <a:endParaRPr sz="600">
              <a:latin typeface="Gothic A1"/>
              <a:ea typeface="Gothic A1"/>
              <a:cs typeface="Gothic A1"/>
              <a:sym typeface="Gothic A1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맞춤 레이아웃 2 1">
  <p:cSld name="CUSTOM_1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1" id="25" name="Google Shape;25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5763" y="1300163"/>
            <a:ext cx="8377238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6"/>
          <p:cNvPicPr preferRelativeResize="0"/>
          <p:nvPr/>
        </p:nvPicPr>
        <p:blipFill rotWithShape="1">
          <a:blip r:embed="rId3">
            <a:alphaModFix/>
          </a:blip>
          <a:srcRect b="81933" l="0" r="0" t="16302"/>
          <a:stretch/>
        </p:blipFill>
        <p:spPr>
          <a:xfrm>
            <a:off x="6150" y="-6925"/>
            <a:ext cx="9143999" cy="9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5600" y="231375"/>
            <a:ext cx="947400" cy="26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/>
          <p:nvPr/>
        </p:nvSpPr>
        <p:spPr>
          <a:xfrm>
            <a:off x="8504009" y="4899301"/>
            <a:ext cx="5487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22850" spcFirstLastPara="1" rIns="22850" wrap="square" tIns="2285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>
                <a:latin typeface="Gothic A1"/>
                <a:ea typeface="Gothic A1"/>
                <a:cs typeface="Gothic A1"/>
                <a:sym typeface="Gothic A1"/>
              </a:rPr>
              <a:t>‹#›</a:t>
            </a:fld>
            <a:endParaRPr sz="600">
              <a:latin typeface="Gothic A1"/>
              <a:ea typeface="Gothic A1"/>
              <a:cs typeface="Gothic A1"/>
              <a:sym typeface="Gothic A1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맞춤 레이아웃 3">
  <p:cSld name="CUSTOM_2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7"/>
          <p:cNvPicPr preferRelativeResize="0"/>
          <p:nvPr/>
        </p:nvPicPr>
        <p:blipFill rotWithShape="1">
          <a:blip r:embed="rId2">
            <a:alphaModFix/>
          </a:blip>
          <a:srcRect b="48328" l="0" r="0" t="44459"/>
          <a:stretch/>
        </p:blipFill>
        <p:spPr>
          <a:xfrm>
            <a:off x="6150" y="-6925"/>
            <a:ext cx="9143999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2" id="31" name="Google Shape;3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290638"/>
            <a:ext cx="8382000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5600" y="46500"/>
            <a:ext cx="947400" cy="26462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"/>
          <p:cNvSpPr txBox="1"/>
          <p:nvPr/>
        </p:nvSpPr>
        <p:spPr>
          <a:xfrm>
            <a:off x="8504009" y="4899301"/>
            <a:ext cx="5487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22850" spcFirstLastPara="1" rIns="22850" wrap="square" tIns="2285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>
                <a:latin typeface="Gothic A1"/>
                <a:ea typeface="Gothic A1"/>
                <a:cs typeface="Gothic A1"/>
                <a:sym typeface="Gothic A1"/>
              </a:rPr>
              <a:t>‹#›</a:t>
            </a:fld>
            <a:endParaRPr sz="600">
              <a:latin typeface="Gothic A1"/>
              <a:ea typeface="Gothic A1"/>
              <a:cs typeface="Gothic A1"/>
              <a:sym typeface="Gothic A1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1">
  <p:cSld name="TITLE_AND_BODY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4419600" y="4630341"/>
            <a:ext cx="21336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22850" spcFirstLastPara="1" rIns="22850" wrap="square" tIns="2285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Calibri"/>
              <a:buNone/>
              <a:def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Calibri"/>
              <a:buNone/>
              <a:def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Calibri"/>
              <a:buNone/>
              <a:def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Calibri"/>
              <a:buNone/>
              <a:def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Calibri"/>
              <a:buNone/>
              <a:def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Calibri"/>
              <a:buNone/>
              <a:def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Calibri"/>
              <a:buNone/>
              <a:def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Calibri"/>
              <a:buNone/>
              <a:def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Calibri"/>
              <a:buNone/>
              <a:def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" name="Google Shape;36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8"/>
          <p:cNvPicPr preferRelativeResize="0"/>
          <p:nvPr/>
        </p:nvPicPr>
        <p:blipFill rotWithShape="1">
          <a:blip r:embed="rId3">
            <a:alphaModFix/>
          </a:blip>
          <a:srcRect b="8807" l="0" r="0" t="8799"/>
          <a:stretch/>
        </p:blipFill>
        <p:spPr>
          <a:xfrm>
            <a:off x="8420100" y="319088"/>
            <a:ext cx="557212" cy="128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69056"/>
            <a:ext cx="8229600" cy="11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22850" spcFirstLastPara="1" rIns="22850" wrap="square" tIns="228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None/>
              <a:defRPr b="0" i="0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None/>
              <a:defRPr b="0" i="0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None/>
              <a:defRPr b="0" i="0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None/>
              <a:defRPr b="0" i="0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None/>
              <a:defRPr b="0" i="0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None/>
              <a:defRPr b="0" i="0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None/>
              <a:defRPr b="0" i="0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None/>
              <a:defRPr b="0" i="0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None/>
              <a:defRPr b="0" i="0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22850" spcFirstLastPara="1" rIns="22850" wrap="square" tIns="22850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419600" y="4630341"/>
            <a:ext cx="21336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22850" spcFirstLastPara="1" rIns="22850" wrap="square" tIns="2285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Calibri"/>
              <a:buNone/>
              <a:def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Calibri"/>
              <a:buNone/>
              <a:def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Calibri"/>
              <a:buNone/>
              <a:def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Calibri"/>
              <a:buNone/>
              <a:def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Calibri"/>
              <a:buNone/>
              <a:def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Calibri"/>
              <a:buNone/>
              <a:def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Calibri"/>
              <a:buNone/>
              <a:def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Calibri"/>
              <a:buNone/>
              <a:def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Calibri"/>
              <a:buNone/>
              <a:def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7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forms.gle/YJYwMrcSAwwdLPbg8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25" y="0"/>
            <a:ext cx="9144000" cy="51435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9"/>
          <p:cNvSpPr txBox="1"/>
          <p:nvPr/>
        </p:nvSpPr>
        <p:spPr>
          <a:xfrm>
            <a:off x="477250" y="442675"/>
            <a:ext cx="7726200" cy="15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>
                <a:solidFill>
                  <a:srgbClr val="FFFFFF"/>
                </a:solidFill>
                <a:latin typeface="Gothic A1 Black"/>
                <a:ea typeface="Gothic A1 Black"/>
                <a:cs typeface="Gothic A1 Black"/>
                <a:sym typeface="Gothic A1 Black"/>
              </a:rPr>
              <a:t>SNU x Upstage LLM 프로젝트 Template</a:t>
            </a:r>
            <a:endParaRPr sz="3900">
              <a:solidFill>
                <a:srgbClr val="FFFFFF"/>
              </a:solidFill>
              <a:latin typeface="Gothic A1 Black"/>
              <a:ea typeface="Gothic A1 Black"/>
              <a:cs typeface="Gothic A1 Black"/>
              <a:sym typeface="Gothic A1 Black"/>
            </a:endParaRPr>
          </a:p>
        </p:txBody>
      </p:sp>
      <p:sp>
        <p:nvSpPr>
          <p:cNvPr id="44" name="Google Shape;44;p9"/>
          <p:cNvSpPr txBox="1"/>
          <p:nvPr/>
        </p:nvSpPr>
        <p:spPr>
          <a:xfrm>
            <a:off x="346150" y="2293225"/>
            <a:ext cx="8495100" cy="16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Gothic A1 SemiBold"/>
                <a:ea typeface="Gothic A1 SemiBold"/>
                <a:cs typeface="Gothic A1 SemiBold"/>
                <a:sym typeface="Gothic A1 SemiBold"/>
              </a:rPr>
              <a:t>👉 START HERE</a:t>
            </a:r>
            <a:endParaRPr sz="1200">
              <a:solidFill>
                <a:schemeClr val="lt1"/>
              </a:solidFill>
              <a:latin typeface="Gothic A1 SemiBold"/>
              <a:ea typeface="Gothic A1 SemiBold"/>
              <a:cs typeface="Gothic A1 SemiBold"/>
              <a:sym typeface="Gothic A1 SemiBold"/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othic A1 SemiBold"/>
              <a:buAutoNum type="arabicPeriod"/>
            </a:pPr>
            <a:r>
              <a:rPr lang="en-US" sz="1200">
                <a:solidFill>
                  <a:schemeClr val="lt1"/>
                </a:solidFill>
                <a:latin typeface="Gothic A1 SemiBold"/>
                <a:ea typeface="Gothic A1 SemiBold"/>
                <a:cs typeface="Gothic A1 SemiBold"/>
                <a:sym typeface="Gothic A1 SemiBold"/>
              </a:rPr>
              <a:t>포</a:t>
            </a:r>
            <a:r>
              <a:rPr lang="en-US" sz="1200">
                <a:solidFill>
                  <a:schemeClr val="lt1"/>
                </a:solidFill>
                <a:latin typeface="Gothic A1 SemiBold"/>
                <a:ea typeface="Gothic A1 SemiBold"/>
                <a:cs typeface="Gothic A1 SemiBold"/>
                <a:sym typeface="Gothic A1 SemiBold"/>
              </a:rPr>
              <a:t>함 내용: 팀/팀원 소개, 프로젝트 개요, 아티켁쳐 소개,  데모 시연 및 PoC 소개, 결론 </a:t>
            </a:r>
            <a:endParaRPr sz="1200">
              <a:solidFill>
                <a:schemeClr val="lt1"/>
              </a:solidFill>
              <a:latin typeface="Gothic A1 SemiBold"/>
              <a:ea typeface="Gothic A1 SemiBold"/>
              <a:cs typeface="Gothic A1 SemiBold"/>
              <a:sym typeface="Gothic A1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Gothic A1 SemiBold"/>
              <a:ea typeface="Gothic A1 SemiBold"/>
              <a:cs typeface="Gothic A1 SemiBold"/>
              <a:sym typeface="Gothic A1 SemiBold"/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othic A1 SemiBold"/>
              <a:buAutoNum type="arabicPeriod"/>
            </a:pPr>
            <a:r>
              <a:rPr lang="en-US" sz="1200">
                <a:solidFill>
                  <a:schemeClr val="lt1"/>
                </a:solidFill>
                <a:latin typeface="Gothic A1 SemiBold"/>
                <a:ea typeface="Gothic A1 SemiBold"/>
                <a:cs typeface="Gothic A1 SemiBold"/>
                <a:sym typeface="Gothic A1 SemiBold"/>
              </a:rPr>
              <a:t>완성</a:t>
            </a:r>
            <a:r>
              <a:rPr lang="en-US" sz="1200">
                <a:solidFill>
                  <a:schemeClr val="lt1"/>
                </a:solidFill>
                <a:latin typeface="Gothic A1 SemiBold"/>
                <a:ea typeface="Gothic A1 SemiBold"/>
                <a:cs typeface="Gothic A1 SemiBold"/>
                <a:sym typeface="Gothic A1 SemiBold"/>
              </a:rPr>
              <a:t>본 </a:t>
            </a:r>
            <a:r>
              <a:rPr lang="en-US" sz="1200">
                <a:solidFill>
                  <a:schemeClr val="lt1"/>
                </a:solidFill>
                <a:latin typeface="Gothic A1 SemiBold"/>
                <a:ea typeface="Gothic A1 SemiBold"/>
                <a:cs typeface="Gothic A1 SemiBold"/>
                <a:sym typeface="Gothic A1 SemiBold"/>
              </a:rPr>
              <a:t>제</a:t>
            </a:r>
            <a:r>
              <a:rPr lang="en-US" sz="1200">
                <a:solidFill>
                  <a:schemeClr val="lt1"/>
                </a:solidFill>
                <a:latin typeface="Gothic A1 SemiBold"/>
                <a:ea typeface="Gothic A1 SemiBold"/>
                <a:cs typeface="Gothic A1 SemiBold"/>
                <a:sym typeface="Gothic A1 SemiBold"/>
              </a:rPr>
              <a:t>출 링크: </a:t>
            </a:r>
            <a:r>
              <a:rPr lang="en-US" sz="1200" u="sng">
                <a:solidFill>
                  <a:srgbClr val="FFFF00"/>
                </a:solidFill>
                <a:latin typeface="Gothic A1 SemiBold"/>
                <a:ea typeface="Gothic A1 SemiBold"/>
                <a:cs typeface="Gothic A1 SemiBold"/>
                <a:sym typeface="Gothic A1 SemiBol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https://forms.gle/YJYwMrcSAwwdLPbg8</a:t>
            </a:r>
            <a:endParaRPr sz="1200">
              <a:solidFill>
                <a:srgbClr val="FFFF00"/>
              </a:solidFill>
              <a:latin typeface="Gothic A1 SemiBold"/>
              <a:ea typeface="Gothic A1 SemiBold"/>
              <a:cs typeface="Gothic A1 SemiBold"/>
              <a:sym typeface="Gothic A1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Gothic A1 SemiBold"/>
              <a:ea typeface="Gothic A1 SemiBold"/>
              <a:cs typeface="Gothic A1 SemiBold"/>
              <a:sym typeface="Gothic A1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Gothic A1 SemiBold"/>
              <a:ea typeface="Gothic A1 SemiBold"/>
              <a:cs typeface="Gothic A1 SemiBold"/>
              <a:sym typeface="Gothic A1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Gothic A1 SemiBold"/>
                <a:ea typeface="Gothic A1 SemiBold"/>
                <a:cs typeface="Gothic A1 SemiBold"/>
                <a:sym typeface="Gothic A1 SemiBold"/>
              </a:rPr>
              <a:t>* 제출시 본 페이지는 삭제해주시기 바랍니다.</a:t>
            </a:r>
            <a:endParaRPr sz="1200">
              <a:solidFill>
                <a:schemeClr val="lt1"/>
              </a:solidFill>
              <a:latin typeface="Gothic A1 SemiBold"/>
              <a:ea typeface="Gothic A1 SemiBold"/>
              <a:cs typeface="Gothic A1 SemiBold"/>
              <a:sym typeface="Gothic A1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/>
        </p:nvSpPr>
        <p:spPr>
          <a:xfrm>
            <a:off x="638163" y="2498281"/>
            <a:ext cx="29958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4545"/>
              </a:lnSpc>
              <a:spcBef>
                <a:spcPts val="0"/>
              </a:spcBef>
              <a:spcAft>
                <a:spcPts val="0"/>
              </a:spcAft>
              <a:buClr>
                <a:srgbClr val="E6E9FF"/>
              </a:buClr>
              <a:buSzPts val="1100"/>
              <a:buFont typeface="Gothic A1"/>
              <a:buNone/>
            </a:pPr>
            <a:r>
              <a:rPr b="1" lang="en-US" sz="1200">
                <a:solidFill>
                  <a:schemeClr val="dk1"/>
                </a:solidFill>
                <a:latin typeface="Gothic A1"/>
                <a:ea typeface="Gothic A1"/>
                <a:cs typeface="Gothic A1"/>
                <a:sym typeface="Gothic A1"/>
              </a:rPr>
              <a:t>발표자 성함 (이름만 기재)</a:t>
            </a:r>
            <a:endParaRPr b="1" sz="1200">
              <a:solidFill>
                <a:schemeClr val="dk1"/>
              </a:solidFill>
              <a:latin typeface="Gothic A1"/>
              <a:ea typeface="Gothic A1"/>
              <a:cs typeface="Gothic A1"/>
              <a:sym typeface="Gothic A1"/>
            </a:endParaRPr>
          </a:p>
          <a:p>
            <a:pPr indent="0" lvl="0" marL="0" marR="0" rtl="0" algn="l">
              <a:lnSpc>
                <a:spcPct val="154545"/>
              </a:lnSpc>
              <a:spcBef>
                <a:spcPts val="0"/>
              </a:spcBef>
              <a:spcAft>
                <a:spcPts val="0"/>
              </a:spcAft>
              <a:buClr>
                <a:srgbClr val="E6E9FF"/>
              </a:buClr>
              <a:buSzPts val="1100"/>
              <a:buFont typeface="Gothic A1"/>
              <a:buNone/>
            </a:pPr>
            <a:r>
              <a:rPr b="1" lang="en-US" sz="1200">
                <a:solidFill>
                  <a:schemeClr val="dk1"/>
                </a:solidFill>
                <a:latin typeface="Gothic A1"/>
                <a:ea typeface="Gothic A1"/>
                <a:cs typeface="Gothic A1"/>
                <a:sym typeface="Gothic A1"/>
              </a:rPr>
              <a:t>소속</a:t>
            </a:r>
            <a:endParaRPr b="1" sz="1200">
              <a:solidFill>
                <a:schemeClr val="dk1"/>
              </a:solidFill>
              <a:latin typeface="Gothic A1"/>
              <a:ea typeface="Gothic A1"/>
              <a:cs typeface="Gothic A1"/>
              <a:sym typeface="Gothic A1"/>
            </a:endParaRPr>
          </a:p>
        </p:txBody>
      </p:sp>
      <p:sp>
        <p:nvSpPr>
          <p:cNvPr id="50" name="Google Shape;50;p10"/>
          <p:cNvSpPr txBox="1"/>
          <p:nvPr/>
        </p:nvSpPr>
        <p:spPr>
          <a:xfrm>
            <a:off x="561975" y="1069338"/>
            <a:ext cx="8013000" cy="10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Gothic A1"/>
                <a:ea typeface="Gothic A1"/>
                <a:cs typeface="Gothic A1"/>
                <a:sym typeface="Gothic A1"/>
              </a:rPr>
              <a:t>클립명을 입력하세요(최대 2줄)</a:t>
            </a:r>
            <a:endParaRPr b="1" sz="3000">
              <a:solidFill>
                <a:schemeClr val="dk1"/>
              </a:solidFill>
              <a:latin typeface="Gothic A1"/>
              <a:ea typeface="Gothic A1"/>
              <a:cs typeface="Gothic A1"/>
              <a:sym typeface="Gothic A1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Gothic A1"/>
                <a:ea typeface="Gothic A1"/>
                <a:cs typeface="Gothic A1"/>
                <a:sym typeface="Gothic A1"/>
              </a:rPr>
              <a:t>Gothic A1, 30pt</a:t>
            </a:r>
            <a:endParaRPr b="1" sz="3000">
              <a:solidFill>
                <a:schemeClr val="dk1"/>
              </a:solidFill>
              <a:latin typeface="Gothic A1"/>
              <a:ea typeface="Gothic A1"/>
              <a:cs typeface="Gothic A1"/>
              <a:sym typeface="Gothic A1"/>
            </a:endParaRPr>
          </a:p>
        </p:txBody>
      </p:sp>
      <p:sp>
        <p:nvSpPr>
          <p:cNvPr id="51" name="Google Shape;51;p10"/>
          <p:cNvSpPr txBox="1"/>
          <p:nvPr/>
        </p:nvSpPr>
        <p:spPr>
          <a:xfrm>
            <a:off x="4271775" y="4572750"/>
            <a:ext cx="4303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2"/>
                </a:solidFill>
                <a:latin typeface="Gothic A1 SemiBold"/>
                <a:ea typeface="Gothic A1 SemiBold"/>
                <a:cs typeface="Gothic A1 SemiBold"/>
                <a:sym typeface="Gothic A1 SemiBold"/>
              </a:rPr>
              <a:t> © 2024 All rights reserved by Upstage X SEOUL NATIONAL UNIVERSITY </a:t>
            </a:r>
            <a:endParaRPr sz="800">
              <a:solidFill>
                <a:schemeClr val="lt2"/>
              </a:solidFill>
              <a:latin typeface="Gothic A1 SemiBold"/>
              <a:ea typeface="Gothic A1 SemiBold"/>
              <a:cs typeface="Gothic A1 SemiBold"/>
              <a:sym typeface="Gothic A1 SemiBold"/>
            </a:endParaRPr>
          </a:p>
        </p:txBody>
      </p:sp>
      <p:cxnSp>
        <p:nvCxnSpPr>
          <p:cNvPr id="52" name="Google Shape;52;p10"/>
          <p:cNvCxnSpPr/>
          <p:nvPr/>
        </p:nvCxnSpPr>
        <p:spPr>
          <a:xfrm>
            <a:off x="560850" y="2345825"/>
            <a:ext cx="80529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3" name="Google Shape;53;p10"/>
          <p:cNvPicPr preferRelativeResize="0"/>
          <p:nvPr/>
        </p:nvPicPr>
        <p:blipFill rotWithShape="1">
          <a:blip r:embed="rId3">
            <a:alphaModFix/>
          </a:blip>
          <a:srcRect b="0" l="0" r="51145" t="0"/>
          <a:stretch/>
        </p:blipFill>
        <p:spPr>
          <a:xfrm>
            <a:off x="638175" y="4572750"/>
            <a:ext cx="928449" cy="21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17406" y="419700"/>
            <a:ext cx="1463494" cy="40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29000" y="4596300"/>
            <a:ext cx="835581" cy="19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ED0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/>
        </p:nvSpPr>
        <p:spPr>
          <a:xfrm>
            <a:off x="392138" y="423388"/>
            <a:ext cx="408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695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Inter SemiBold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Contents </a:t>
            </a:r>
            <a:r>
              <a:rPr lang="en-US" sz="3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(* 예시 1)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1"/>
          <p:cNvSpPr txBox="1"/>
          <p:nvPr/>
        </p:nvSpPr>
        <p:spPr>
          <a:xfrm>
            <a:off x="2113673" y="1329650"/>
            <a:ext cx="38400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thic A1 Medium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01 </a:t>
            </a:r>
            <a:r>
              <a:rPr lang="en-US" sz="1200">
                <a:solidFill>
                  <a:schemeClr val="dk1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팀 및 팀원 소개</a:t>
            </a:r>
            <a:endParaRPr sz="1200">
              <a:solidFill>
                <a:schemeClr val="dk1"/>
              </a:solidFill>
              <a:latin typeface="Gothic A1 Medium"/>
              <a:ea typeface="Gothic A1 Medium"/>
              <a:cs typeface="Gothic A1 Medium"/>
              <a:sym typeface="Gothic A1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thic A1 Medium"/>
              <a:buNone/>
            </a:pPr>
            <a:r>
              <a:t/>
            </a:r>
            <a:endParaRPr sz="1200">
              <a:solidFill>
                <a:schemeClr val="dk1"/>
              </a:solidFill>
              <a:latin typeface="Gothic A1 Medium"/>
              <a:ea typeface="Gothic A1 Medium"/>
              <a:cs typeface="Gothic A1 Medium"/>
              <a:sym typeface="Gothic A1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02 프로</a:t>
            </a:r>
            <a:r>
              <a:rPr lang="en-US" sz="1200">
                <a:solidFill>
                  <a:schemeClr val="dk1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젝트 개요</a:t>
            </a:r>
            <a:endParaRPr sz="1200">
              <a:solidFill>
                <a:schemeClr val="dk1"/>
              </a:solidFill>
              <a:latin typeface="Gothic A1 Medium"/>
              <a:ea typeface="Gothic A1 Medium"/>
              <a:cs typeface="Gothic A1 Medium"/>
              <a:sym typeface="Gothic A1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othic A1 Medium"/>
              <a:buNone/>
            </a:pPr>
            <a:r>
              <a:t/>
            </a:r>
            <a:endParaRPr sz="1200">
              <a:solidFill>
                <a:schemeClr val="dk1"/>
              </a:solidFill>
              <a:latin typeface="Gothic A1 Medium"/>
              <a:ea typeface="Gothic A1 Medium"/>
              <a:cs typeface="Gothic A1 Medium"/>
              <a:sym typeface="Gothic A1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othic A1 Medium"/>
              <a:buNone/>
            </a:pPr>
            <a:r>
              <a:rPr lang="en-US" sz="1200">
                <a:solidFill>
                  <a:schemeClr val="dk1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03 프로젝</a:t>
            </a:r>
            <a:r>
              <a:rPr lang="en-US" sz="1200">
                <a:solidFill>
                  <a:schemeClr val="dk1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트 아키텍쳐 소개</a:t>
            </a:r>
            <a:endParaRPr sz="1200">
              <a:solidFill>
                <a:schemeClr val="dk1"/>
              </a:solidFill>
              <a:latin typeface="Gothic A1 Medium"/>
              <a:ea typeface="Gothic A1 Medium"/>
              <a:cs typeface="Gothic A1 Medium"/>
              <a:sym typeface="Gothic A1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othic A1 Medium"/>
              <a:buNone/>
            </a:pPr>
            <a:r>
              <a:t/>
            </a:r>
            <a:endParaRPr sz="1200">
              <a:solidFill>
                <a:schemeClr val="dk1"/>
              </a:solidFill>
              <a:latin typeface="Gothic A1 Medium"/>
              <a:ea typeface="Gothic A1 Medium"/>
              <a:cs typeface="Gothic A1 Medium"/>
              <a:sym typeface="Gothic A1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othic A1 Medium"/>
              <a:buNone/>
            </a:pPr>
            <a:r>
              <a:rPr lang="en-US" sz="1200">
                <a:solidFill>
                  <a:schemeClr val="dk1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04 데</a:t>
            </a:r>
            <a:r>
              <a:rPr lang="en-US" sz="1200">
                <a:solidFill>
                  <a:schemeClr val="dk1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모 시연 및 PoC 소개</a:t>
            </a:r>
            <a:endParaRPr sz="1200">
              <a:solidFill>
                <a:schemeClr val="dk1"/>
              </a:solidFill>
              <a:latin typeface="Gothic A1 Medium"/>
              <a:ea typeface="Gothic A1 Medium"/>
              <a:cs typeface="Gothic A1 Medium"/>
              <a:sym typeface="Gothic A1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othic A1 Medium"/>
              <a:buNone/>
            </a:pPr>
            <a:r>
              <a:t/>
            </a:r>
            <a:endParaRPr sz="1200">
              <a:solidFill>
                <a:schemeClr val="dk1"/>
              </a:solidFill>
              <a:latin typeface="Gothic A1 Medium"/>
              <a:ea typeface="Gothic A1 Medium"/>
              <a:cs typeface="Gothic A1 Medium"/>
              <a:sym typeface="Gothic A1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othic A1 Medium"/>
              <a:buNone/>
            </a:pPr>
            <a:r>
              <a:rPr lang="en-US" sz="1200">
                <a:solidFill>
                  <a:schemeClr val="dk1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05 결론</a:t>
            </a:r>
            <a:endParaRPr sz="1200">
              <a:solidFill>
                <a:schemeClr val="dk1"/>
              </a:solidFill>
              <a:latin typeface="Gothic A1 Medium"/>
              <a:ea typeface="Gothic A1 Medium"/>
              <a:cs typeface="Gothic A1 Medium"/>
              <a:sym typeface="Gothic A1 Medium"/>
            </a:endParaRPr>
          </a:p>
        </p:txBody>
      </p:sp>
      <p:cxnSp>
        <p:nvCxnSpPr>
          <p:cNvPr id="62" name="Google Shape;62;p11"/>
          <p:cNvCxnSpPr/>
          <p:nvPr/>
        </p:nvCxnSpPr>
        <p:spPr>
          <a:xfrm>
            <a:off x="5401975" y="1312475"/>
            <a:ext cx="0" cy="274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Google Shape;63;p11"/>
          <p:cNvSpPr txBox="1"/>
          <p:nvPr/>
        </p:nvSpPr>
        <p:spPr>
          <a:xfrm>
            <a:off x="5493648" y="1334825"/>
            <a:ext cx="3507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othic A1 Medium"/>
              <a:buNone/>
            </a:pPr>
            <a:r>
              <a:rPr lang="en-US" sz="1200">
                <a:solidFill>
                  <a:schemeClr val="dk1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00</a:t>
            </a:r>
            <a:endParaRPr sz="1200">
              <a:solidFill>
                <a:schemeClr val="dk1"/>
              </a:solidFill>
              <a:latin typeface="Gothic A1 Medium"/>
              <a:ea typeface="Gothic A1 Medium"/>
              <a:cs typeface="Gothic A1 Medium"/>
              <a:sym typeface="Gothic A1 Medium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othic A1 Medium"/>
              <a:buNone/>
            </a:pPr>
            <a:r>
              <a:t/>
            </a:r>
            <a:endParaRPr sz="1200">
              <a:solidFill>
                <a:schemeClr val="dk1"/>
              </a:solidFill>
              <a:latin typeface="Gothic A1 Medium"/>
              <a:ea typeface="Gothic A1 Medium"/>
              <a:cs typeface="Gothic A1 Medium"/>
              <a:sym typeface="Gothic A1 Medium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othic A1 Medium"/>
              <a:buNone/>
            </a:pPr>
            <a:r>
              <a:rPr lang="en-US" sz="1200">
                <a:solidFill>
                  <a:schemeClr val="dk1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00</a:t>
            </a:r>
            <a:endParaRPr sz="1200">
              <a:solidFill>
                <a:schemeClr val="dk1"/>
              </a:solidFill>
              <a:latin typeface="Gothic A1 Medium"/>
              <a:ea typeface="Gothic A1 Medium"/>
              <a:cs typeface="Gothic A1 Medium"/>
              <a:sym typeface="Gothic A1 Medium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othic A1 Medium"/>
              <a:buNone/>
            </a:pPr>
            <a:r>
              <a:t/>
            </a:r>
            <a:endParaRPr sz="1200">
              <a:solidFill>
                <a:schemeClr val="dk1"/>
              </a:solidFill>
              <a:latin typeface="Gothic A1 Medium"/>
              <a:ea typeface="Gothic A1 Medium"/>
              <a:cs typeface="Gothic A1 Medium"/>
              <a:sym typeface="Gothic A1 Medium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othic A1 Medium"/>
              <a:buNone/>
            </a:pPr>
            <a:r>
              <a:rPr lang="en-US" sz="1200">
                <a:solidFill>
                  <a:schemeClr val="dk1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00</a:t>
            </a:r>
            <a:endParaRPr sz="1200">
              <a:solidFill>
                <a:schemeClr val="dk1"/>
              </a:solidFill>
              <a:latin typeface="Gothic A1 Medium"/>
              <a:ea typeface="Gothic A1 Medium"/>
              <a:cs typeface="Gothic A1 Medium"/>
              <a:sym typeface="Gothic A1 Medium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othic A1 Medium"/>
              <a:buNone/>
            </a:pPr>
            <a:r>
              <a:t/>
            </a:r>
            <a:endParaRPr sz="1200">
              <a:solidFill>
                <a:schemeClr val="dk1"/>
              </a:solidFill>
              <a:latin typeface="Gothic A1 Medium"/>
              <a:ea typeface="Gothic A1 Medium"/>
              <a:cs typeface="Gothic A1 Medium"/>
              <a:sym typeface="Gothic A1 Medium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othic A1 Medium"/>
              <a:buNone/>
            </a:pPr>
            <a:r>
              <a:rPr lang="en-US" sz="1200">
                <a:solidFill>
                  <a:schemeClr val="dk1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00</a:t>
            </a:r>
            <a:endParaRPr sz="1200">
              <a:solidFill>
                <a:schemeClr val="dk1"/>
              </a:solidFill>
              <a:latin typeface="Gothic A1 Medium"/>
              <a:ea typeface="Gothic A1 Medium"/>
              <a:cs typeface="Gothic A1 Medium"/>
              <a:sym typeface="Gothic A1 Medium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othic A1 Medium"/>
              <a:buNone/>
            </a:pPr>
            <a:r>
              <a:t/>
            </a:r>
            <a:endParaRPr sz="1200">
              <a:solidFill>
                <a:schemeClr val="dk1"/>
              </a:solidFill>
              <a:latin typeface="Gothic A1 Medium"/>
              <a:ea typeface="Gothic A1 Medium"/>
              <a:cs typeface="Gothic A1 Medium"/>
              <a:sym typeface="Gothic A1 Medium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othic A1 Medium"/>
              <a:buNone/>
            </a:pPr>
            <a:r>
              <a:rPr lang="en-US" sz="1200">
                <a:solidFill>
                  <a:schemeClr val="dk1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00</a:t>
            </a:r>
            <a:endParaRPr sz="1200">
              <a:solidFill>
                <a:schemeClr val="dk1"/>
              </a:solidFill>
              <a:latin typeface="Gothic A1 Medium"/>
              <a:ea typeface="Gothic A1 Medium"/>
              <a:cs typeface="Gothic A1 Medium"/>
              <a:sym typeface="Gothic A1 Medium"/>
            </a:endParaRPr>
          </a:p>
        </p:txBody>
      </p:sp>
      <p:pic>
        <p:nvPicPr>
          <p:cNvPr id="64" name="Google Shape;64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2699" y="379725"/>
            <a:ext cx="1248325" cy="3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/>
        </p:nvSpPr>
        <p:spPr>
          <a:xfrm>
            <a:off x="387313" y="490538"/>
            <a:ext cx="808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Gothic A1"/>
                <a:ea typeface="Gothic A1"/>
                <a:cs typeface="Gothic A1"/>
                <a:sym typeface="Gothic A1"/>
              </a:rPr>
              <a:t>(팀/ 팀원 소개 페이지)</a:t>
            </a:r>
            <a:endParaRPr b="1" sz="2000">
              <a:solidFill>
                <a:schemeClr val="dk1"/>
              </a:solidFill>
              <a:latin typeface="Gothic A1"/>
              <a:ea typeface="Gothic A1"/>
              <a:cs typeface="Gothic A1"/>
              <a:sym typeface="Gothic A1"/>
            </a:endParaRPr>
          </a:p>
        </p:txBody>
      </p:sp>
      <p:cxnSp>
        <p:nvCxnSpPr>
          <p:cNvPr id="70" name="Google Shape;70;p12"/>
          <p:cNvCxnSpPr/>
          <p:nvPr/>
        </p:nvCxnSpPr>
        <p:spPr>
          <a:xfrm>
            <a:off x="363000" y="4745125"/>
            <a:ext cx="8636100" cy="0"/>
          </a:xfrm>
          <a:prstGeom prst="straightConnector1">
            <a:avLst/>
          </a:prstGeom>
          <a:noFill/>
          <a:ln cap="flat" cmpd="sng" w="9525">
            <a:solidFill>
              <a:srgbClr val="E5E5E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" name="Google Shape;71;p12"/>
          <p:cNvSpPr txBox="1"/>
          <p:nvPr/>
        </p:nvSpPr>
        <p:spPr>
          <a:xfrm>
            <a:off x="387325" y="1314550"/>
            <a:ext cx="8412900" cy="17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accent2"/>
                </a:solidFill>
                <a:latin typeface="Gothic A1"/>
                <a:ea typeface="Gothic A1"/>
                <a:cs typeface="Gothic A1"/>
                <a:sym typeface="Gothic A1"/>
              </a:rPr>
              <a:t>본문 내용 (Gothic A1, 16pt)</a:t>
            </a:r>
            <a:endParaRPr sz="1600">
              <a:solidFill>
                <a:srgbClr val="303030"/>
              </a:solidFill>
              <a:latin typeface="Gothic A1"/>
              <a:ea typeface="Gothic A1"/>
              <a:cs typeface="Gothic A1"/>
              <a:sym typeface="Gothic A1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sz="1200">
                <a:solidFill>
                  <a:srgbClr val="303030"/>
                </a:solidFill>
                <a:latin typeface="Gothic A1"/>
                <a:ea typeface="Gothic A1"/>
                <a:cs typeface="Gothic A1"/>
                <a:sym typeface="Gothic A1"/>
              </a:rPr>
              <a:t>Click to add text : Gothic A1, 12pt</a:t>
            </a:r>
            <a:endParaRPr sz="1200">
              <a:solidFill>
                <a:srgbClr val="303030"/>
              </a:solidFill>
              <a:latin typeface="Gothic A1"/>
              <a:ea typeface="Gothic A1"/>
              <a:cs typeface="Gothic A1"/>
              <a:sym typeface="Gothic A1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303030"/>
              </a:solidFill>
              <a:latin typeface="Gothic A1"/>
              <a:ea typeface="Gothic A1"/>
              <a:cs typeface="Gothic A1"/>
              <a:sym typeface="Gothic A1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303030"/>
                </a:solidFill>
                <a:latin typeface="Gothic A1"/>
                <a:ea typeface="Gothic A1"/>
                <a:cs typeface="Gothic A1"/>
                <a:sym typeface="Gothic A1"/>
              </a:rPr>
              <a:t>본문 작성 시</a:t>
            </a:r>
            <a:endParaRPr sz="1200">
              <a:solidFill>
                <a:srgbClr val="303030"/>
              </a:solidFill>
              <a:latin typeface="Gothic A1"/>
              <a:ea typeface="Gothic A1"/>
              <a:cs typeface="Gothic A1"/>
              <a:sym typeface="Gothic A1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200"/>
              <a:buFont typeface="Gothic A1"/>
              <a:buChar char="●"/>
            </a:pPr>
            <a:r>
              <a:rPr lang="en-US" sz="1200">
                <a:solidFill>
                  <a:srgbClr val="303030"/>
                </a:solidFill>
                <a:latin typeface="Gothic A1"/>
                <a:ea typeface="Gothic A1"/>
                <a:cs typeface="Gothic A1"/>
                <a:sym typeface="Gothic A1"/>
              </a:rPr>
              <a:t>&lt;- 불렛 리스트는 원형 모양으로 통일</a:t>
            </a:r>
            <a:endParaRPr sz="1200">
              <a:solidFill>
                <a:srgbClr val="303030"/>
              </a:solidFill>
              <a:latin typeface="Gothic A1"/>
              <a:ea typeface="Gothic A1"/>
              <a:cs typeface="Gothic A1"/>
              <a:sym typeface="Gothic A1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03030"/>
              </a:solidFill>
              <a:latin typeface="Gothic A1"/>
              <a:ea typeface="Gothic A1"/>
              <a:cs typeface="Gothic A1"/>
              <a:sym typeface="Gothic A1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/>
        </p:nvSpPr>
        <p:spPr>
          <a:xfrm>
            <a:off x="387325" y="1314550"/>
            <a:ext cx="8412900" cy="17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accent2"/>
                </a:solidFill>
                <a:latin typeface="Gothic A1"/>
                <a:ea typeface="Gothic A1"/>
                <a:cs typeface="Gothic A1"/>
                <a:sym typeface="Gothic A1"/>
              </a:rPr>
              <a:t>본문 내용 (Gothic A1, 16pt)</a:t>
            </a:r>
            <a:endParaRPr sz="1600">
              <a:solidFill>
                <a:srgbClr val="303030"/>
              </a:solidFill>
              <a:latin typeface="Gothic A1"/>
              <a:ea typeface="Gothic A1"/>
              <a:cs typeface="Gothic A1"/>
              <a:sym typeface="Gothic A1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sz="1200">
                <a:solidFill>
                  <a:srgbClr val="303030"/>
                </a:solidFill>
                <a:latin typeface="Gothic A1"/>
                <a:ea typeface="Gothic A1"/>
                <a:cs typeface="Gothic A1"/>
                <a:sym typeface="Gothic A1"/>
              </a:rPr>
              <a:t>Click to add text : Gothic A1, 12pt</a:t>
            </a:r>
            <a:endParaRPr sz="1200">
              <a:solidFill>
                <a:srgbClr val="303030"/>
              </a:solidFill>
              <a:latin typeface="Gothic A1"/>
              <a:ea typeface="Gothic A1"/>
              <a:cs typeface="Gothic A1"/>
              <a:sym typeface="Gothic A1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303030"/>
              </a:solidFill>
              <a:latin typeface="Gothic A1"/>
              <a:ea typeface="Gothic A1"/>
              <a:cs typeface="Gothic A1"/>
              <a:sym typeface="Gothic A1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303030"/>
                </a:solidFill>
                <a:latin typeface="Gothic A1"/>
                <a:ea typeface="Gothic A1"/>
                <a:cs typeface="Gothic A1"/>
                <a:sym typeface="Gothic A1"/>
              </a:rPr>
              <a:t>본문 작성 시</a:t>
            </a:r>
            <a:endParaRPr sz="1200">
              <a:solidFill>
                <a:srgbClr val="303030"/>
              </a:solidFill>
              <a:latin typeface="Gothic A1"/>
              <a:ea typeface="Gothic A1"/>
              <a:cs typeface="Gothic A1"/>
              <a:sym typeface="Gothic A1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200"/>
              <a:buFont typeface="Gothic A1"/>
              <a:buChar char="●"/>
            </a:pPr>
            <a:r>
              <a:rPr lang="en-US" sz="1200">
                <a:solidFill>
                  <a:srgbClr val="303030"/>
                </a:solidFill>
                <a:latin typeface="Gothic A1"/>
                <a:ea typeface="Gothic A1"/>
                <a:cs typeface="Gothic A1"/>
                <a:sym typeface="Gothic A1"/>
              </a:rPr>
              <a:t>&lt;- 불렛 리스트는 원형 모양으로 통일</a:t>
            </a:r>
            <a:endParaRPr sz="1200">
              <a:solidFill>
                <a:srgbClr val="303030"/>
              </a:solidFill>
              <a:latin typeface="Gothic A1"/>
              <a:ea typeface="Gothic A1"/>
              <a:cs typeface="Gothic A1"/>
              <a:sym typeface="Gothic A1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03030"/>
              </a:solidFill>
              <a:latin typeface="Gothic A1"/>
              <a:ea typeface="Gothic A1"/>
              <a:cs typeface="Gothic A1"/>
              <a:sym typeface="Gothic A1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387313" y="591613"/>
            <a:ext cx="808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1"/>
                </a:solidFill>
                <a:latin typeface="Gothic A1"/>
                <a:ea typeface="Gothic A1"/>
                <a:cs typeface="Gothic A1"/>
                <a:sym typeface="Gothic A1"/>
              </a:rPr>
              <a:t>소주제를 입력해주세요 : Gothic A1, 20pt</a:t>
            </a:r>
            <a:endParaRPr b="1" sz="2000">
              <a:solidFill>
                <a:schemeClr val="accent1"/>
              </a:solidFill>
              <a:latin typeface="Gothic A1"/>
              <a:ea typeface="Gothic A1"/>
              <a:cs typeface="Gothic A1"/>
              <a:sym typeface="Gothic A1"/>
            </a:endParaRPr>
          </a:p>
        </p:txBody>
      </p:sp>
      <p:cxnSp>
        <p:nvCxnSpPr>
          <p:cNvPr id="78" name="Google Shape;78;p13"/>
          <p:cNvCxnSpPr/>
          <p:nvPr/>
        </p:nvCxnSpPr>
        <p:spPr>
          <a:xfrm>
            <a:off x="363000" y="4745125"/>
            <a:ext cx="8636100" cy="0"/>
          </a:xfrm>
          <a:prstGeom prst="straightConnector1">
            <a:avLst/>
          </a:prstGeom>
          <a:noFill/>
          <a:ln cap="flat" cmpd="sng" w="9525">
            <a:solidFill>
              <a:srgbClr val="E5E5EA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/>
        </p:nvSpPr>
        <p:spPr>
          <a:xfrm>
            <a:off x="387313" y="591613"/>
            <a:ext cx="808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1"/>
                </a:solidFill>
                <a:latin typeface="Gothic A1"/>
                <a:ea typeface="Gothic A1"/>
                <a:cs typeface="Gothic A1"/>
                <a:sym typeface="Gothic A1"/>
              </a:rPr>
              <a:t>도식 그래픽</a:t>
            </a:r>
            <a:endParaRPr b="1" sz="2000">
              <a:solidFill>
                <a:schemeClr val="accent1"/>
              </a:solidFill>
              <a:latin typeface="Gothic A1"/>
              <a:ea typeface="Gothic A1"/>
              <a:cs typeface="Gothic A1"/>
              <a:sym typeface="Gothic A1"/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387325" y="274388"/>
            <a:ext cx="41301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Gothic A1"/>
                <a:ea typeface="Gothic A1"/>
                <a:cs typeface="Gothic A1"/>
                <a:sym typeface="Gothic A1"/>
              </a:rPr>
              <a:t>참고자료</a:t>
            </a:r>
            <a:endParaRPr sz="1200">
              <a:solidFill>
                <a:schemeClr val="accent1"/>
              </a:solidFill>
              <a:latin typeface="Gothic A1"/>
              <a:ea typeface="Gothic A1"/>
              <a:cs typeface="Gothic A1"/>
              <a:sym typeface="Gothic A1"/>
            </a:endParaRPr>
          </a:p>
        </p:txBody>
      </p:sp>
      <p:sp>
        <p:nvSpPr>
          <p:cNvPr id="85" name="Google Shape;85;p14"/>
          <p:cNvSpPr/>
          <p:nvPr/>
        </p:nvSpPr>
        <p:spPr>
          <a:xfrm>
            <a:off x="1012213" y="2069525"/>
            <a:ext cx="1687500" cy="3567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CF1FF"/>
              </a:solidFill>
            </a:endParaRPr>
          </a:p>
        </p:txBody>
      </p:sp>
      <p:sp>
        <p:nvSpPr>
          <p:cNvPr id="86" name="Google Shape;86;p14"/>
          <p:cNvSpPr/>
          <p:nvPr/>
        </p:nvSpPr>
        <p:spPr>
          <a:xfrm>
            <a:off x="1012213" y="2534375"/>
            <a:ext cx="1687500" cy="3567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4"/>
          <p:cNvSpPr/>
          <p:nvPr/>
        </p:nvSpPr>
        <p:spPr>
          <a:xfrm>
            <a:off x="2839738" y="2069525"/>
            <a:ext cx="1687500" cy="356700"/>
          </a:xfrm>
          <a:prstGeom prst="roundRect">
            <a:avLst>
              <a:gd fmla="val 16667" name="adj"/>
            </a:avLst>
          </a:prstGeom>
          <a:solidFill>
            <a:srgbClr val="CED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4"/>
          <p:cNvSpPr/>
          <p:nvPr/>
        </p:nvSpPr>
        <p:spPr>
          <a:xfrm>
            <a:off x="2839738" y="2534375"/>
            <a:ext cx="1687500" cy="3567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4"/>
          <p:cNvSpPr/>
          <p:nvPr/>
        </p:nvSpPr>
        <p:spPr>
          <a:xfrm>
            <a:off x="1012213" y="3343050"/>
            <a:ext cx="1687500" cy="356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/>
          <p:nvPr/>
        </p:nvSpPr>
        <p:spPr>
          <a:xfrm>
            <a:off x="1012213" y="3807900"/>
            <a:ext cx="1687500" cy="3567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2839738" y="3343050"/>
            <a:ext cx="1687500" cy="356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2839738" y="3807900"/>
            <a:ext cx="1687500" cy="356700"/>
          </a:xfrm>
          <a:prstGeom prst="roundRect">
            <a:avLst>
              <a:gd fmla="val 16667" name="adj"/>
            </a:avLst>
          </a:prstGeom>
          <a:solidFill>
            <a:srgbClr val="CED0FF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3" name="Google Shape;93;p14"/>
          <p:cNvCxnSpPr/>
          <p:nvPr/>
        </p:nvCxnSpPr>
        <p:spPr>
          <a:xfrm>
            <a:off x="4960213" y="2235050"/>
            <a:ext cx="948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4"/>
          <p:cNvCxnSpPr/>
          <p:nvPr/>
        </p:nvCxnSpPr>
        <p:spPr>
          <a:xfrm>
            <a:off x="4960213" y="2674525"/>
            <a:ext cx="948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4"/>
          <p:cNvCxnSpPr/>
          <p:nvPr/>
        </p:nvCxnSpPr>
        <p:spPr>
          <a:xfrm>
            <a:off x="4960213" y="3444900"/>
            <a:ext cx="948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4"/>
          <p:cNvCxnSpPr/>
          <p:nvPr/>
        </p:nvCxnSpPr>
        <p:spPr>
          <a:xfrm>
            <a:off x="4960213" y="3884375"/>
            <a:ext cx="948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97" name="Google Shape;97;p14"/>
          <p:cNvSpPr/>
          <p:nvPr/>
        </p:nvSpPr>
        <p:spPr>
          <a:xfrm>
            <a:off x="6271850" y="1942125"/>
            <a:ext cx="1572900" cy="2292300"/>
          </a:xfrm>
          <a:prstGeom prst="roundRect">
            <a:avLst>
              <a:gd fmla="val 7344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6431138" y="2187250"/>
            <a:ext cx="1254300" cy="3567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6431138" y="2645725"/>
            <a:ext cx="1254300" cy="3567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6431138" y="3104200"/>
            <a:ext cx="1254300" cy="3567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6431138" y="3562675"/>
            <a:ext cx="1254300" cy="3567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387325" y="1201025"/>
            <a:ext cx="83556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sz="1200">
                <a:solidFill>
                  <a:srgbClr val="303030"/>
                </a:solidFill>
                <a:latin typeface="Gothic A1"/>
                <a:ea typeface="Gothic A1"/>
                <a:cs typeface="Gothic A1"/>
                <a:sym typeface="Gothic A1"/>
              </a:rPr>
              <a:t>도식화 그래픽을 그릴때 해당 컬러블럭을 참고하여 사용할 수 있습니다.</a:t>
            </a:r>
            <a:endParaRPr sz="1300">
              <a:solidFill>
                <a:srgbClr val="303030"/>
              </a:solidFill>
              <a:latin typeface="Gothic A1"/>
              <a:ea typeface="Gothic A1"/>
              <a:cs typeface="Gothic A1"/>
              <a:sym typeface="Gothic A1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/>
        </p:nvSpPr>
        <p:spPr>
          <a:xfrm>
            <a:off x="561975" y="588568"/>
            <a:ext cx="4086300" cy="9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69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Gothic A1"/>
                <a:ea typeface="Gothic A1"/>
                <a:cs typeface="Gothic A1"/>
                <a:sym typeface="Gothic A1"/>
              </a:rPr>
              <a:t>End of Document</a:t>
            </a:r>
            <a:endParaRPr b="1" sz="2500">
              <a:solidFill>
                <a:schemeClr val="dk1"/>
              </a:solidFill>
              <a:latin typeface="Gothic A1"/>
              <a:ea typeface="Gothic A1"/>
              <a:cs typeface="Gothic A1"/>
              <a:sym typeface="Gothic A1"/>
            </a:endParaRPr>
          </a:p>
          <a:p>
            <a:pPr indent="0" lvl="0" marL="0" marR="0" rtl="0" algn="l">
              <a:lnSpc>
                <a:spcPct val="1369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Gothic A1"/>
                <a:ea typeface="Gothic A1"/>
                <a:cs typeface="Gothic A1"/>
                <a:sym typeface="Gothic A1"/>
              </a:rPr>
              <a:t>Thank you</a:t>
            </a:r>
            <a:endParaRPr b="1" i="0" sz="2500" u="none" cap="none" strike="noStrike">
              <a:solidFill>
                <a:schemeClr val="dk1"/>
              </a:solidFill>
              <a:latin typeface="Gothic A1"/>
              <a:ea typeface="Gothic A1"/>
              <a:cs typeface="Gothic A1"/>
              <a:sym typeface="Gothic A1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4271775" y="4572750"/>
            <a:ext cx="4303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2"/>
                </a:solidFill>
                <a:latin typeface="Gothic A1 SemiBold"/>
                <a:ea typeface="Gothic A1 SemiBold"/>
                <a:cs typeface="Gothic A1 SemiBold"/>
                <a:sym typeface="Gothic A1 SemiBold"/>
              </a:rPr>
              <a:t> © 2024 All rights reserved by Upstage X SEOUL NATIONAL UNIVERSITY </a:t>
            </a:r>
            <a:endParaRPr sz="800">
              <a:solidFill>
                <a:schemeClr val="lt2"/>
              </a:solidFill>
              <a:latin typeface="Gothic A1 SemiBold"/>
              <a:ea typeface="Gothic A1 SemiBold"/>
              <a:cs typeface="Gothic A1 SemiBold"/>
              <a:sym typeface="Gothic A1 SemiBold"/>
            </a:endParaRPr>
          </a:p>
        </p:txBody>
      </p:sp>
      <p:pic>
        <p:nvPicPr>
          <p:cNvPr id="109" name="Google Shape;109;p15"/>
          <p:cNvPicPr preferRelativeResize="0"/>
          <p:nvPr/>
        </p:nvPicPr>
        <p:blipFill rotWithShape="1">
          <a:blip r:embed="rId3">
            <a:alphaModFix/>
          </a:blip>
          <a:srcRect b="0" l="0" r="51145" t="0"/>
          <a:stretch/>
        </p:blipFill>
        <p:spPr>
          <a:xfrm>
            <a:off x="638175" y="4572750"/>
            <a:ext cx="928449" cy="21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9000" y="4596300"/>
            <a:ext cx="835581" cy="19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E5E5EA"/>
      </a:dk2>
      <a:lt2>
        <a:srgbClr val="535353"/>
      </a:lt2>
      <a:accent1>
        <a:srgbClr val="27138F"/>
      </a:accent1>
      <a:accent2>
        <a:srgbClr val="8B71FF"/>
      </a:accent2>
      <a:accent3>
        <a:srgbClr val="E6E9FF"/>
      </a:accent3>
      <a:accent4>
        <a:srgbClr val="ECF1FF"/>
      </a:accent4>
      <a:accent5>
        <a:srgbClr val="DAE3FF"/>
      </a:accent5>
      <a:accent6>
        <a:srgbClr val="27138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